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1DE_9E579AA5.xml" ContentType="application/vnd.ms-powerpoint.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92" r:id="rId4"/>
  </p:sldMasterIdLst>
  <p:notesMasterIdLst>
    <p:notesMasterId r:id="rId15"/>
  </p:notesMasterIdLst>
  <p:handoutMasterIdLst>
    <p:handoutMasterId r:id="rId16"/>
  </p:handoutMasterIdLst>
  <p:sldIdLst>
    <p:sldId id="257" r:id="rId5"/>
    <p:sldId id="258" r:id="rId6"/>
    <p:sldId id="476" r:id="rId7"/>
    <p:sldId id="477" r:id="rId8"/>
    <p:sldId id="478" r:id="rId9"/>
    <p:sldId id="479" r:id="rId10"/>
    <p:sldId id="481" r:id="rId11"/>
    <p:sldId id="480" r:id="rId12"/>
    <p:sldId id="482" r:id="rId13"/>
    <p:sldId id="483" r:id="rId14"/>
  </p:sldIdLst>
  <p:sldSz cx="12195175" cy="6859588"/>
  <p:notesSz cx="6858000" cy="9144000"/>
  <p:defaultTextStyle>
    <a:defPPr>
      <a:defRPr lang="nb-NO"/>
    </a:defPPr>
    <a:lvl1pPr marL="0" algn="l" defTabSz="914445" rtl="0" eaLnBrk="1" latinLnBrk="0" hangingPunct="1">
      <a:defRPr sz="1800" kern="1200">
        <a:solidFill>
          <a:schemeClr val="tx1"/>
        </a:solidFill>
        <a:latin typeface="+mn-lt"/>
        <a:ea typeface="+mn-ea"/>
        <a:cs typeface="+mn-cs"/>
      </a:defRPr>
    </a:lvl1pPr>
    <a:lvl2pPr marL="457222" algn="l" defTabSz="914445" rtl="0" eaLnBrk="1" latinLnBrk="0" hangingPunct="1">
      <a:defRPr sz="1800" kern="1200">
        <a:solidFill>
          <a:schemeClr val="tx1"/>
        </a:solidFill>
        <a:latin typeface="+mn-lt"/>
        <a:ea typeface="+mn-ea"/>
        <a:cs typeface="+mn-cs"/>
      </a:defRPr>
    </a:lvl2pPr>
    <a:lvl3pPr marL="914445" algn="l" defTabSz="914445" rtl="0" eaLnBrk="1" latinLnBrk="0" hangingPunct="1">
      <a:defRPr sz="1800" kern="1200">
        <a:solidFill>
          <a:schemeClr val="tx1"/>
        </a:solidFill>
        <a:latin typeface="+mn-lt"/>
        <a:ea typeface="+mn-ea"/>
        <a:cs typeface="+mn-cs"/>
      </a:defRPr>
    </a:lvl3pPr>
    <a:lvl4pPr marL="1371669" algn="l" defTabSz="914445" rtl="0" eaLnBrk="1" latinLnBrk="0" hangingPunct="1">
      <a:defRPr sz="1800" kern="1200">
        <a:solidFill>
          <a:schemeClr val="tx1"/>
        </a:solidFill>
        <a:latin typeface="+mn-lt"/>
        <a:ea typeface="+mn-ea"/>
        <a:cs typeface="+mn-cs"/>
      </a:defRPr>
    </a:lvl4pPr>
    <a:lvl5pPr marL="1828891" algn="l" defTabSz="914445" rtl="0" eaLnBrk="1" latinLnBrk="0" hangingPunct="1">
      <a:defRPr sz="1800" kern="1200">
        <a:solidFill>
          <a:schemeClr val="tx1"/>
        </a:solidFill>
        <a:latin typeface="+mn-lt"/>
        <a:ea typeface="+mn-ea"/>
        <a:cs typeface="+mn-cs"/>
      </a:defRPr>
    </a:lvl5pPr>
    <a:lvl6pPr marL="2286114" algn="l" defTabSz="914445" rtl="0" eaLnBrk="1" latinLnBrk="0" hangingPunct="1">
      <a:defRPr sz="1800" kern="1200">
        <a:solidFill>
          <a:schemeClr val="tx1"/>
        </a:solidFill>
        <a:latin typeface="+mn-lt"/>
        <a:ea typeface="+mn-ea"/>
        <a:cs typeface="+mn-cs"/>
      </a:defRPr>
    </a:lvl6pPr>
    <a:lvl7pPr marL="2743338" algn="l" defTabSz="914445" rtl="0" eaLnBrk="1" latinLnBrk="0" hangingPunct="1">
      <a:defRPr sz="1800" kern="1200">
        <a:solidFill>
          <a:schemeClr val="tx1"/>
        </a:solidFill>
        <a:latin typeface="+mn-lt"/>
        <a:ea typeface="+mn-ea"/>
        <a:cs typeface="+mn-cs"/>
      </a:defRPr>
    </a:lvl7pPr>
    <a:lvl8pPr marL="3200559" algn="l" defTabSz="914445" rtl="0" eaLnBrk="1" latinLnBrk="0" hangingPunct="1">
      <a:defRPr sz="1800" kern="1200">
        <a:solidFill>
          <a:schemeClr val="tx1"/>
        </a:solidFill>
        <a:latin typeface="+mn-lt"/>
        <a:ea typeface="+mn-ea"/>
        <a:cs typeface="+mn-cs"/>
      </a:defRPr>
    </a:lvl8pPr>
    <a:lvl9pPr marL="3657782" algn="l" defTabSz="914445"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4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A01FEBA-A351-A974-FC67-D4763CC16007}" name="Nils-Erik Flatø" initials="NF" userId="S::nils-erik.flato@sv.no::b49ee4ec-fdd1-40e8-9d54-be554d2a162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4040"/>
    <a:srgbClr val="F2EBDD"/>
    <a:srgbClr val="EFEFEF"/>
    <a:srgbClr val="253325"/>
    <a:srgbClr val="440C1A"/>
    <a:srgbClr val="5397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ED566B-55BE-19B6-528C-83A117E7018B}" v="26" dt="2025-03-20T11:49:01.058"/>
    <p1510:client id="{D3D7C075-1CB5-6032-3158-FA274232DA9A}" v="4" dt="2025-03-20T09:44:47.500"/>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1"/>
        <p:guide pos="3841"/>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comments/modernComment_1DE_9E579AA5.xml><?xml version="1.0" encoding="utf-8"?>
<p188:cmLst xmlns:a="http://schemas.openxmlformats.org/drawingml/2006/main" xmlns:r="http://schemas.openxmlformats.org/officeDocument/2006/relationships" xmlns:p188="http://schemas.microsoft.com/office/powerpoint/2018/8/main">
  <p188:cm id="{906893BD-1EFC-4B7D-9DFE-F027487F7596}" authorId="{5A01FEBA-A351-A974-FC67-D4763CC16007}" status="resolved" created="2025-03-20T09:44:47.500" complete="100000">
    <ac:deMkLst xmlns:ac="http://schemas.microsoft.com/office/drawing/2013/main/command">
      <pc:docMk xmlns:pc="http://schemas.microsoft.com/office/powerpoint/2013/main/command"/>
      <pc:sldMk xmlns:pc="http://schemas.microsoft.com/office/powerpoint/2013/main/command" cId="2656541349" sldId="478"/>
      <ac:picMk id="6" creationId="{CDBC3F29-C000-6AE7-2866-596DEAA24CC1}"/>
    </ac:deMkLst>
    <p188:txBody>
      <a:bodyPr/>
      <a:lstStyle/>
      <a:p>
        <a:r>
          <a:rPr lang="nb-NO"/>
          <a:t>Liten detalj: Burde vi bruke et hus? Så ikke folk tenker "ja, dette er en byting!"?</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16073DD-6818-D64A-8FF8-78824D7518BF}" type="datetimeFigureOut">
              <a:rPr lang="en-US" smtClean="0"/>
              <a:t>3/20/2025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F243C9A-43AD-7E47-899A-469EBDC47FA3}" type="slidenum">
              <a:rPr lang="en-US" smtClean="0"/>
              <a:t>‹nr.›</a:t>
            </a:fld>
            <a:endParaRPr lang="en-US"/>
          </a:p>
        </p:txBody>
      </p:sp>
    </p:spTree>
    <p:extLst>
      <p:ext uri="{BB962C8B-B14F-4D97-AF65-F5344CB8AC3E}">
        <p14:creationId xmlns:p14="http://schemas.microsoft.com/office/powerpoint/2010/main" val="14689871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0CA069-B4E1-354B-8302-E4F5B1843CA2}" type="datetimeFigureOut">
              <a:rPr lang="nb-NO" smtClean="0"/>
              <a:t>20.03.2025</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FA6777-0770-B24C-A92B-F9F5A0486F6D}" type="slidenum">
              <a:rPr lang="nb-NO" smtClean="0"/>
              <a:t>‹nr.›</a:t>
            </a:fld>
            <a:endParaRPr lang="nb-NO"/>
          </a:p>
        </p:txBody>
      </p:sp>
    </p:spTree>
    <p:extLst>
      <p:ext uri="{BB962C8B-B14F-4D97-AF65-F5344CB8AC3E}">
        <p14:creationId xmlns:p14="http://schemas.microsoft.com/office/powerpoint/2010/main" val="2381655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n-NO"/>
          </a:p>
        </p:txBody>
      </p:sp>
      <p:sp>
        <p:nvSpPr>
          <p:cNvPr id="4" name="Plassholder for lysbildenummer 3"/>
          <p:cNvSpPr>
            <a:spLocks noGrp="1"/>
          </p:cNvSpPr>
          <p:nvPr>
            <p:ph type="sldNum" sz="quarter" idx="5"/>
          </p:nvPr>
        </p:nvSpPr>
        <p:spPr/>
        <p:txBody>
          <a:bodyPr/>
          <a:lstStyle/>
          <a:p>
            <a:fld id="{ABFA6777-0770-B24C-A92B-F9F5A0486F6D}" type="slidenum">
              <a:rPr lang="nb-NO" smtClean="0"/>
              <a:t>1</a:t>
            </a:fld>
            <a:endParaRPr lang="nb-NO"/>
          </a:p>
        </p:txBody>
      </p:sp>
    </p:spTree>
    <p:extLst>
      <p:ext uri="{BB962C8B-B14F-4D97-AF65-F5344CB8AC3E}">
        <p14:creationId xmlns:p14="http://schemas.microsoft.com/office/powerpoint/2010/main" val="3275502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effectLst/>
                <a:latin typeface="Arial" panose="020B0604020202020204" pitchFamily="34" charset="0"/>
                <a:ea typeface="Arial" panose="020B0604020202020204" pitchFamily="34" charset="0"/>
                <a:cs typeface="Times New Roman" panose="02020603050405020304" pitchFamily="18" charset="0"/>
              </a:rPr>
              <a:t>Direkte velgerkontakt er svært viktig i en valgkamp, spesielt i en tid der flere og flere får politikk servert gjennom sosiale medier. SV skal derfor satse på dørbanking. </a:t>
            </a:r>
            <a:endParaRPr lang="nn-NO" sz="1200">
              <a:effectLst/>
              <a:latin typeface="Arial" panose="020B0604020202020204" pitchFamily="34" charset="0"/>
              <a:ea typeface="Arial" panose="020B0604020202020204" pitchFamily="34" charset="0"/>
              <a:cs typeface="Times New Roman" panose="02020603050405020304" pitchFamily="18" charset="0"/>
            </a:endParaRPr>
          </a:p>
          <a:p>
            <a:endParaRPr lang="nn-NO"/>
          </a:p>
          <a:p>
            <a:pPr marL="0" marR="0" lvl="0" indent="0" algn="l" defTabSz="914400" rtl="0" eaLnBrk="1" fontAlgn="auto" latinLnBrk="0" hangingPunct="1">
              <a:lnSpc>
                <a:spcPct val="100000"/>
              </a:lnSpc>
              <a:spcBef>
                <a:spcPts val="0"/>
              </a:spcBef>
              <a:spcAft>
                <a:spcPts val="0"/>
              </a:spcAft>
              <a:buClrTx/>
              <a:buSzTx/>
              <a:buFontTx/>
              <a:buNone/>
              <a:tabLst/>
              <a:defRPr/>
            </a:pPr>
            <a:r>
              <a:rPr lang="nb-NO"/>
              <a:t>For å snakke med folk må vi møte dem. Vi må møte folk der de er, og høre på hva de er opptatt av. Det gjør det lettere å argumentere på en måte som er nært folk og med eksempler folk kan relatere til. </a:t>
            </a:r>
            <a:endParaRPr lang="en-US">
              <a:ea typeface="Calibri"/>
              <a:cs typeface="Calibri"/>
            </a:endParaRPr>
          </a:p>
          <a:p>
            <a:endParaRPr lang="nn-NO"/>
          </a:p>
          <a:p>
            <a:r>
              <a:rPr lang="nn-NO" err="1"/>
              <a:t>Døbanking</a:t>
            </a:r>
            <a:r>
              <a:rPr lang="nn-NO"/>
              <a:t> er også en god </a:t>
            </a:r>
            <a:r>
              <a:rPr lang="nn-NO" err="1"/>
              <a:t>mulighet</a:t>
            </a:r>
            <a:r>
              <a:rPr lang="nn-NO"/>
              <a:t> til å vise at SV er et parti som bryr seg om folk og </a:t>
            </a:r>
            <a:r>
              <a:rPr lang="nn-NO" err="1"/>
              <a:t>hvilke</a:t>
            </a:r>
            <a:r>
              <a:rPr lang="nn-NO"/>
              <a:t> saker de er opptatt av. Dersom vi går dørbank i </a:t>
            </a:r>
            <a:r>
              <a:rPr lang="nn-NO" err="1"/>
              <a:t>mellomvalgsår</a:t>
            </a:r>
            <a:r>
              <a:rPr lang="nn-NO"/>
              <a:t> og </a:t>
            </a:r>
            <a:r>
              <a:rPr lang="nn-NO" err="1"/>
              <a:t>lytter</a:t>
            </a:r>
            <a:r>
              <a:rPr lang="nn-NO"/>
              <a:t> til </a:t>
            </a:r>
            <a:r>
              <a:rPr lang="nn-NO" err="1"/>
              <a:t>hva</a:t>
            </a:r>
            <a:r>
              <a:rPr lang="nn-NO"/>
              <a:t> som er viktig for folk kan vi igjen bruke dette i </a:t>
            </a:r>
            <a:r>
              <a:rPr lang="nn-NO" err="1"/>
              <a:t>lokalvalgkampen</a:t>
            </a:r>
            <a:r>
              <a:rPr lang="nn-NO"/>
              <a:t> for å vise at vi har </a:t>
            </a:r>
            <a:r>
              <a:rPr lang="nn-NO" err="1"/>
              <a:t>lyttet</a:t>
            </a:r>
            <a:r>
              <a:rPr lang="nn-NO"/>
              <a:t>. </a:t>
            </a:r>
          </a:p>
          <a:p>
            <a:endParaRPr lang="nn-NO"/>
          </a:p>
          <a:p>
            <a:r>
              <a:rPr lang="nn-NO" err="1"/>
              <a:t>Selv</a:t>
            </a:r>
            <a:r>
              <a:rPr lang="nn-NO"/>
              <a:t> om dørbanking kan virke skummelt, er våre </a:t>
            </a:r>
            <a:r>
              <a:rPr lang="nn-NO" err="1"/>
              <a:t>erfaringer</a:t>
            </a:r>
            <a:r>
              <a:rPr lang="nn-NO"/>
              <a:t> at vi her </a:t>
            </a:r>
            <a:r>
              <a:rPr lang="nn-NO" err="1"/>
              <a:t>oftere</a:t>
            </a:r>
            <a:r>
              <a:rPr lang="nn-NO"/>
              <a:t> kommer i kontakt med folk som faktisk er nysgjerrig på vår politikk og som har spørsmål til oss. Disse folka tør </a:t>
            </a:r>
            <a:r>
              <a:rPr lang="nn-NO" err="1"/>
              <a:t>ikke</a:t>
            </a:r>
            <a:r>
              <a:rPr lang="nn-NO"/>
              <a:t> alltid å komme bort til oss på stand, da er det heller de som har bestemt seg for å krangle med oss som kommer bort. </a:t>
            </a:r>
          </a:p>
          <a:p>
            <a:endParaRPr lang="nn-NO"/>
          </a:p>
          <a:p>
            <a:r>
              <a:rPr lang="nn-NO"/>
              <a:t>Dørbanking er også en fin aktivitet for å være </a:t>
            </a:r>
            <a:r>
              <a:rPr lang="nn-NO" err="1"/>
              <a:t>synlige</a:t>
            </a:r>
            <a:r>
              <a:rPr lang="nn-NO"/>
              <a:t> i nabolaget. Vi går med SV-merch i grupper og viser at vi legger ned en innsats. </a:t>
            </a:r>
          </a:p>
        </p:txBody>
      </p:sp>
      <p:sp>
        <p:nvSpPr>
          <p:cNvPr id="4" name="Plassholder for lysbildenummer 3"/>
          <p:cNvSpPr>
            <a:spLocks noGrp="1"/>
          </p:cNvSpPr>
          <p:nvPr>
            <p:ph type="sldNum" sz="quarter" idx="5"/>
          </p:nvPr>
        </p:nvSpPr>
        <p:spPr/>
        <p:txBody>
          <a:bodyPr/>
          <a:lstStyle/>
          <a:p>
            <a:fld id="{ABFA6777-0770-B24C-A92B-F9F5A0486F6D}" type="slidenum">
              <a:rPr lang="nb-NO" smtClean="0"/>
              <a:t>2</a:t>
            </a:fld>
            <a:endParaRPr lang="nb-NO"/>
          </a:p>
        </p:txBody>
      </p:sp>
    </p:spTree>
    <p:extLst>
      <p:ext uri="{BB962C8B-B14F-4D97-AF65-F5344CB8AC3E}">
        <p14:creationId xmlns:p14="http://schemas.microsoft.com/office/powerpoint/2010/main" val="4193965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85750" indent="-285750">
              <a:lnSpc>
                <a:spcPct val="90000"/>
              </a:lnSpc>
              <a:spcBef>
                <a:spcPts val="1000"/>
              </a:spcBef>
              <a:spcAft>
                <a:spcPts val="500"/>
              </a:spcAft>
              <a:buFont typeface="Arial"/>
              <a:buChar char="•"/>
            </a:pPr>
            <a:r>
              <a:rPr lang="nb-NO">
                <a:ea typeface="Calibri"/>
                <a:cs typeface="Calibri"/>
              </a:rPr>
              <a:t>Daniele var gjest på SVs høstkonferanse i 2024 og noe av det hun snakket mye om var hvor avgjørende dørbank var for deres valgkamp i Frankrike. (les gjerne opp sitatet!).</a:t>
            </a:r>
          </a:p>
          <a:p>
            <a:pPr marL="285750" indent="-285750">
              <a:lnSpc>
                <a:spcPct val="90000"/>
              </a:lnSpc>
              <a:spcBef>
                <a:spcPts val="1000"/>
              </a:spcBef>
              <a:spcAft>
                <a:spcPts val="500"/>
              </a:spcAft>
              <a:buFont typeface="Arial"/>
              <a:buChar char="•"/>
            </a:pPr>
            <a:endParaRPr lang="nb-NO">
              <a:ea typeface="Calibri"/>
              <a:cs typeface="Calibri"/>
            </a:endParaRPr>
          </a:p>
          <a:p>
            <a:pPr marL="285750" indent="-285750">
              <a:lnSpc>
                <a:spcPct val="90000"/>
              </a:lnSpc>
              <a:spcBef>
                <a:spcPts val="1000"/>
              </a:spcBef>
              <a:spcAft>
                <a:spcPts val="500"/>
              </a:spcAft>
              <a:buFont typeface="Arial"/>
              <a:buChar char="•"/>
            </a:pPr>
            <a:r>
              <a:rPr lang="nb-NO">
                <a:ea typeface="Calibri"/>
                <a:cs typeface="Calibri"/>
              </a:rPr>
              <a:t>Det å møte folk er avgjørende. Hvis alle i SV overtaler to stykker i valgkampen så utgjør det ett prosentpoeng. Og alle greier to.</a:t>
            </a:r>
            <a:endParaRPr lang="nb-NO"/>
          </a:p>
          <a:p>
            <a:pPr marL="285750" indent="-285750">
              <a:lnSpc>
                <a:spcPct val="90000"/>
              </a:lnSpc>
              <a:spcBef>
                <a:spcPts val="1000"/>
              </a:spcBef>
              <a:spcAft>
                <a:spcPts val="500"/>
              </a:spcAft>
              <a:buFont typeface="Arial"/>
              <a:buChar char="•"/>
            </a:pPr>
            <a:r>
              <a:rPr lang="nb-NO">
                <a:ea typeface="Calibri"/>
                <a:cs typeface="Calibri"/>
              </a:rPr>
              <a:t>Det </a:t>
            </a:r>
            <a:r>
              <a:rPr lang="nb-NO" b="1">
                <a:ea typeface="Calibri"/>
                <a:cs typeface="Calibri"/>
              </a:rPr>
              <a:t>aller </a:t>
            </a:r>
            <a:r>
              <a:rPr lang="nb-NO">
                <a:ea typeface="Calibri"/>
                <a:cs typeface="Calibri"/>
              </a:rPr>
              <a:t>mest effektive du kan gjøre er å fortelle venner, familie og bekjente at du har tenkt å stemme SV og hvorfor. </a:t>
            </a:r>
          </a:p>
          <a:p>
            <a:pPr>
              <a:lnSpc>
                <a:spcPct val="90000"/>
              </a:lnSpc>
              <a:spcBef>
                <a:spcPts val="1000"/>
              </a:spcBef>
              <a:spcAft>
                <a:spcPts val="500"/>
              </a:spcAft>
            </a:pPr>
            <a:endParaRPr lang="nb-NO">
              <a:ea typeface="Calibri"/>
              <a:cs typeface="Calibri"/>
            </a:endParaRPr>
          </a:p>
          <a:p>
            <a:pPr marL="285750" indent="-285750">
              <a:lnSpc>
                <a:spcPct val="90000"/>
              </a:lnSpc>
              <a:spcBef>
                <a:spcPts val="1000"/>
              </a:spcBef>
              <a:spcAft>
                <a:spcPts val="500"/>
              </a:spcAft>
              <a:buFont typeface="Arial"/>
              <a:buChar char="•"/>
            </a:pPr>
            <a:r>
              <a:rPr lang="nb-NO"/>
              <a:t>All aktivitet vi gjør i valgkamp må ha som mål å komme i kontakt med velgere. </a:t>
            </a:r>
            <a:endParaRPr lang="en-US"/>
          </a:p>
          <a:p>
            <a:pPr marL="285750" indent="-285750">
              <a:lnSpc>
                <a:spcPct val="90000"/>
              </a:lnSpc>
              <a:spcBef>
                <a:spcPts val="1000"/>
              </a:spcBef>
              <a:spcAft>
                <a:spcPts val="500"/>
              </a:spcAft>
              <a:buFont typeface="Arial"/>
              <a:buChar char="•"/>
            </a:pPr>
            <a:r>
              <a:rPr lang="nb-NO">
                <a:ea typeface="Calibri"/>
                <a:cs typeface="Calibri"/>
              </a:rPr>
              <a:t>Hør på hva folk er opptatt av og hva som er viktig for dem</a:t>
            </a:r>
            <a:endParaRPr lang="nb-NO"/>
          </a:p>
          <a:p>
            <a:pPr marL="285750" indent="-285750">
              <a:lnSpc>
                <a:spcPct val="90000"/>
              </a:lnSpc>
              <a:spcBef>
                <a:spcPts val="1000"/>
              </a:spcBef>
              <a:spcAft>
                <a:spcPts val="500"/>
              </a:spcAft>
              <a:buFont typeface="Arial"/>
              <a:buChar char="•"/>
            </a:pPr>
            <a:r>
              <a:rPr lang="nb-NO"/>
              <a:t>Du trenger ikke å kunne hele partiets politikk. Fortell hvorfor DU er med i SV og din historie.</a:t>
            </a:r>
          </a:p>
          <a:p>
            <a:pPr marL="285750" indent="-285750">
              <a:lnSpc>
                <a:spcPct val="90000"/>
              </a:lnSpc>
              <a:spcBef>
                <a:spcPts val="1000"/>
              </a:spcBef>
              <a:spcAft>
                <a:spcPts val="500"/>
              </a:spcAft>
              <a:buFont typeface="Arial"/>
              <a:buChar char="•"/>
            </a:pPr>
            <a:r>
              <a:rPr lang="nb-NO"/>
              <a:t>Jo tidligere man starter med å møte folk, jo tidligere blir man god og jo mer troverdighet har vi når valgkampen starter for fullt. Vi kommer ikke bare og ber om stemmer, vi er nysgjerrig på hvordan folk har det året rundt </a:t>
            </a:r>
            <a:endParaRPr lang="nb-NO">
              <a:ea typeface="Calibri"/>
              <a:cs typeface="Calibri"/>
            </a:endParaRPr>
          </a:p>
        </p:txBody>
      </p:sp>
      <p:sp>
        <p:nvSpPr>
          <p:cNvPr id="4" name="Plassholder for lysbildenummer 3"/>
          <p:cNvSpPr>
            <a:spLocks noGrp="1"/>
          </p:cNvSpPr>
          <p:nvPr>
            <p:ph type="sldNum" sz="quarter" idx="5"/>
          </p:nvPr>
        </p:nvSpPr>
        <p:spPr/>
        <p:txBody>
          <a:bodyPr/>
          <a:lstStyle/>
          <a:p>
            <a:fld id="{ABFA6777-0770-B24C-A92B-F9F5A0486F6D}" type="slidenum">
              <a:rPr lang="nb-NO" smtClean="0"/>
              <a:t>3</a:t>
            </a:fld>
            <a:endParaRPr lang="nb-NO"/>
          </a:p>
        </p:txBody>
      </p:sp>
    </p:spTree>
    <p:extLst>
      <p:ext uri="{BB962C8B-B14F-4D97-AF65-F5344CB8AC3E}">
        <p14:creationId xmlns:p14="http://schemas.microsoft.com/office/powerpoint/2010/main" val="1756567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t>Når vi går dørbanking er det viktig å passe på at vi skal lytte mer enn vi skal prate. Det er den som åpner døra som setter premissene for samtalen. Om vedkommende har mye engasjement rundt bolig er det viktig at du tilpasser samtalen selv om du kanskje hadde planlagt å snakke om miljø og klima. Lytt til den som åpner døra og vis interesse.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p>
          <a:p>
            <a:pPr marL="0" marR="0" lvl="0" indent="0" algn="l" defTabSz="914400" rtl="0" eaLnBrk="1" fontAlgn="auto" latinLnBrk="0" hangingPunct="1">
              <a:lnSpc>
                <a:spcPct val="100000"/>
              </a:lnSpc>
              <a:spcBef>
                <a:spcPts val="0"/>
              </a:spcBef>
              <a:spcAft>
                <a:spcPts val="0"/>
              </a:spcAft>
              <a:buClrTx/>
              <a:buSzTx/>
              <a:buFontTx/>
              <a:buNone/>
              <a:tabLst/>
              <a:defRPr/>
            </a:pPr>
            <a:r>
              <a:rPr lang="nb-NO"/>
              <a:t>Tenk også gjennom hvordan du ordlegger deg i introduksjonen. Det er forskjell på « Hei, jeg kommer fra SV og vil gjerne fortelle deg litt om vår boligpolitikk» og « Hei, jeg kommer fra SV og vi vil gjerne høre fra dere som bor her om hva som er viktig for dere» og så kan man jo gjerne komme innom hva vedkommende tenker om boligsituasjonen der de bor… Prøv å unngå å si ordet «politikk»</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p>
          <a:p>
            <a:pPr marL="0" marR="0" lvl="0" indent="0" algn="l" defTabSz="914400" rtl="0" eaLnBrk="1" fontAlgn="auto" latinLnBrk="0" hangingPunct="1">
              <a:lnSpc>
                <a:spcPct val="100000"/>
              </a:lnSpc>
              <a:spcBef>
                <a:spcPts val="0"/>
              </a:spcBef>
              <a:spcAft>
                <a:spcPts val="0"/>
              </a:spcAft>
              <a:buClrTx/>
              <a:buSzTx/>
              <a:buFontTx/>
              <a:buNone/>
              <a:tabLst/>
              <a:defRPr/>
            </a:pPr>
            <a:r>
              <a:rPr lang="nb-NO"/>
              <a:t>Budskapet må også tilpasses til når dere går dørbank. </a:t>
            </a:r>
            <a:r>
              <a:rPr lang="nb-NO" b="1"/>
              <a:t>Tidlig i valgår eller i mellomvalgsår (</a:t>
            </a:r>
            <a:r>
              <a:rPr lang="nb-NO" b="1" err="1"/>
              <a:t>deep</a:t>
            </a:r>
            <a:r>
              <a:rPr lang="nb-NO" b="1"/>
              <a:t> canvassing)</a:t>
            </a:r>
            <a:r>
              <a:rPr lang="nb-NO"/>
              <a:t>: Her kan vi fokusere mer på hva folk er opptatt av i sitt nærmiljø og drive mer kartlegging av viktige saker. Disse sakene kan vi </a:t>
            </a:r>
            <a:r>
              <a:rPr lang="nb-NO" err="1"/>
              <a:t>f.eks</a:t>
            </a:r>
            <a:r>
              <a:rPr lang="nb-NO"/>
              <a:t> bruke i selve valgkampen, og i program når det er lokalvalg. </a:t>
            </a:r>
            <a:r>
              <a:rPr lang="nb-NO" b="1"/>
              <a:t>I innspurten av valgkampen (canvassing)</a:t>
            </a:r>
            <a:r>
              <a:rPr lang="nb-NO"/>
              <a:t>: Her handler det først og fremst om å minne folk på å bruke stemmeretten sin og spørre om de har noen spørsmål til SVs politikk eller innspill til oss. Står de mellom to partier? Her kan det også være aktuelt med praktisk valginformasjon (hvor kan man stemme, hvem kan stemme, når er siste frist, åpningstider).</a:t>
            </a:r>
          </a:p>
          <a:p>
            <a:endParaRPr lang="nn-NO"/>
          </a:p>
        </p:txBody>
      </p:sp>
      <p:sp>
        <p:nvSpPr>
          <p:cNvPr id="4" name="Plassholder for lysbildenummer 3"/>
          <p:cNvSpPr>
            <a:spLocks noGrp="1"/>
          </p:cNvSpPr>
          <p:nvPr>
            <p:ph type="sldNum" sz="quarter" idx="5"/>
          </p:nvPr>
        </p:nvSpPr>
        <p:spPr/>
        <p:txBody>
          <a:bodyPr/>
          <a:lstStyle/>
          <a:p>
            <a:fld id="{ABFA6777-0770-B24C-A92B-F9F5A0486F6D}" type="slidenum">
              <a:rPr lang="nb-NO" smtClean="0"/>
              <a:t>4</a:t>
            </a:fld>
            <a:endParaRPr lang="nb-NO"/>
          </a:p>
        </p:txBody>
      </p:sp>
    </p:spTree>
    <p:extLst>
      <p:ext uri="{BB962C8B-B14F-4D97-AF65-F5344CB8AC3E}">
        <p14:creationId xmlns:p14="http://schemas.microsoft.com/office/powerpoint/2010/main" val="110842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Det viktigste for oss er å holde på velgerne som har stemt SV tidligere og få dem som sympatiserer med oss til å faktisk stemme på oss. I tillegg er det hyggeligere for aktivistene om de går i områder der det faktisk er grunnlag for flere gode samtaler enn der sannsynligheten for at noen vil snakke med oss er lav. Vi prioriterer derfor områder som i utgangspunktet er gode for SV. Disse kartene henter vi fra verktøyet </a:t>
            </a:r>
            <a:r>
              <a:rPr lang="nb-NO" sz="1200" err="1"/>
              <a:t>GeoInsight</a:t>
            </a:r>
            <a:r>
              <a:rPr lang="nb-NO" sz="1200"/>
              <a:t>, og de er basert på analyser rundt tidligere valgresultat, boligtype, inntekt, type husholdning etc. Her prioriteres røde (og i noen områder gule) grunnkretser. Selv om dette er et godt verktøy, må også lokal kunnskap om områder brukes. </a:t>
            </a:r>
            <a:endParaRPr lang="nn-NO" sz="1200"/>
          </a:p>
          <a:p>
            <a:endParaRPr lang="nn-NO"/>
          </a:p>
        </p:txBody>
      </p:sp>
      <p:sp>
        <p:nvSpPr>
          <p:cNvPr id="4" name="Plassholder for lysbildenummer 3"/>
          <p:cNvSpPr>
            <a:spLocks noGrp="1"/>
          </p:cNvSpPr>
          <p:nvPr>
            <p:ph type="sldNum" sz="quarter" idx="5"/>
          </p:nvPr>
        </p:nvSpPr>
        <p:spPr/>
        <p:txBody>
          <a:bodyPr/>
          <a:lstStyle/>
          <a:p>
            <a:fld id="{ABFA6777-0770-B24C-A92B-F9F5A0486F6D}" type="slidenum">
              <a:rPr lang="nb-NO" smtClean="0"/>
              <a:t>5</a:t>
            </a:fld>
            <a:endParaRPr lang="nb-NO"/>
          </a:p>
        </p:txBody>
      </p:sp>
    </p:spTree>
    <p:extLst>
      <p:ext uri="{BB962C8B-B14F-4D97-AF65-F5344CB8AC3E}">
        <p14:creationId xmlns:p14="http://schemas.microsoft.com/office/powerpoint/2010/main" val="691169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800">
                <a:effectLst/>
                <a:latin typeface="Arial"/>
                <a:ea typeface="Arial" panose="020B0604020202020204" pitchFamily="34" charset="0"/>
                <a:cs typeface="Arial"/>
              </a:rPr>
              <a:t>I samarbeid med </a:t>
            </a:r>
            <a:r>
              <a:rPr lang="nb-NO" sz="1800" err="1">
                <a:effectLst/>
                <a:latin typeface="Arial"/>
                <a:ea typeface="Arial" panose="020B0604020202020204" pitchFamily="34" charset="0"/>
                <a:cs typeface="Arial"/>
              </a:rPr>
              <a:t>Zetkin</a:t>
            </a:r>
            <a:r>
              <a:rPr lang="nb-NO" sz="1800">
                <a:effectLst/>
                <a:latin typeface="Arial"/>
                <a:ea typeface="Arial" panose="020B0604020202020204" pitchFamily="34" charset="0"/>
                <a:cs typeface="Arial"/>
              </a:rPr>
              <a:t> utvikler vi en dørbanking-app. I denne appen vil organisatorer kunne velge ut ulike områder og adresser, og aktivistene vil kunne se dette og legge til informasjon i et kart. I denne appen vil det være mulig å registrere om vedkommende åpnet døren eller ikke, samt annet informasjon som kan være praktisk for organisator. Om ikke alle er gode teknisk, så noter ned adresser manuelt og gi denne informasjonen til noen i styret etterpå som kan plotte inn data i </a:t>
            </a:r>
            <a:r>
              <a:rPr lang="nb-NO" sz="1800" err="1">
                <a:effectLst/>
                <a:latin typeface="Arial"/>
                <a:ea typeface="Arial" panose="020B0604020202020204" pitchFamily="34" charset="0"/>
                <a:cs typeface="Arial"/>
              </a:rPr>
              <a:t>Zetkin</a:t>
            </a:r>
            <a:r>
              <a:rPr lang="nb-NO" sz="1800">
                <a:effectLst/>
                <a:latin typeface="Arial"/>
                <a:ea typeface="Arial" panose="020B0604020202020204" pitchFamily="34" charset="0"/>
                <a:cs typeface="Arial"/>
              </a:rPr>
              <a:t> til senere. Det viktigste er at vi får kommet oss ut og banket på dører!</a:t>
            </a:r>
            <a:endParaRPr lang="nn-NO" sz="1800">
              <a:effectLst/>
              <a:latin typeface="Arial"/>
              <a:ea typeface="Arial" panose="020B0604020202020204" pitchFamily="34" charset="0"/>
              <a:cs typeface="Arial"/>
            </a:endParaRPr>
          </a:p>
          <a:p>
            <a:endParaRPr lang="nn-NO"/>
          </a:p>
          <a:p>
            <a:pPr marL="0" marR="0" lvl="0" indent="0" algn="l" defTabSz="914400" rtl="0" eaLnBrk="1" fontAlgn="auto" latinLnBrk="0" hangingPunct="1">
              <a:lnSpc>
                <a:spcPct val="100000"/>
              </a:lnSpc>
              <a:spcBef>
                <a:spcPts val="0"/>
              </a:spcBef>
              <a:spcAft>
                <a:spcPts val="0"/>
              </a:spcAft>
              <a:buClrTx/>
              <a:buSzTx/>
              <a:buFontTx/>
              <a:buNone/>
              <a:tabLst/>
              <a:defRPr/>
            </a:pPr>
            <a:r>
              <a:rPr lang="nb-NO" sz="1800">
                <a:effectLst/>
                <a:latin typeface="Arial" panose="020B0604020202020204" pitchFamily="34" charset="0"/>
                <a:ea typeface="Arial" panose="020B0604020202020204" pitchFamily="34" charset="0"/>
                <a:cs typeface="Times New Roman" panose="02020603050405020304" pitchFamily="18" charset="0"/>
              </a:rPr>
              <a:t>Da det kan være skummelt for aktivistene med dørbanking, må det forberedes i god tid. Lokallagene bør prøve å få til en runde med dørbanking før sommeren, slik at de blir litt mer komfortable og får testet budskapet før den intensive valgkampen. </a:t>
            </a:r>
            <a:endParaRPr lang="nn-NO" sz="1800">
              <a:effectLst/>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800">
                <a:effectLst/>
                <a:latin typeface="Arial" panose="020B0604020202020204" pitchFamily="34" charset="0"/>
                <a:ea typeface="Arial" panose="020B0604020202020204" pitchFamily="34" charset="0"/>
                <a:cs typeface="Times New Roman" panose="02020603050405020304" pitchFamily="18" charset="0"/>
              </a:rPr>
              <a:t>SVs partikontor utvikler en skolering som de som skal gå dørbanking bør være med på før man setter i gang. Denne skoleringen inneholder tips, eksempler på samtaler og praktiske øvelser for å gjøre aktivistene tryggest mulig før de skal ut å gå. I tillegg vil det bli utarbeidet et manus som aktivistene kan forholde seg til. </a:t>
            </a:r>
            <a:endParaRPr lang="nn-NO" sz="1800">
              <a:effectLst/>
              <a:latin typeface="Arial" panose="020B0604020202020204" pitchFamily="34" charset="0"/>
              <a:ea typeface="Arial" panose="020B0604020202020204" pitchFamily="34" charset="0"/>
              <a:cs typeface="Times New Roman" panose="02020603050405020304" pitchFamily="18" charset="0"/>
            </a:endParaRPr>
          </a:p>
          <a:p>
            <a:endParaRPr lang="nn-NO"/>
          </a:p>
          <a:p>
            <a:pPr>
              <a:lnSpc>
                <a:spcPct val="107000"/>
              </a:lnSpc>
              <a:spcAft>
                <a:spcPts val="800"/>
              </a:spcAft>
            </a:pPr>
            <a:r>
              <a:rPr lang="nb-NO" sz="1800">
                <a:effectLst/>
                <a:latin typeface="Arial"/>
                <a:ea typeface="Arial" panose="020B0604020202020204" pitchFamily="34" charset="0"/>
                <a:cs typeface="Arial"/>
              </a:rPr>
              <a:t>Det bør legges opp til samlinger både før og etter en dørbankingsaksjon. På samlingen før kan man gå igjennom skoleringen dersom det ikke er gjort tidligere, og ha en liten pep-talk om hvorfor det er så viktig med denne typen direkte velgerkontakt. Etterpå kan man samles for en liten </a:t>
            </a:r>
            <a:r>
              <a:rPr lang="nb-NO" sz="1800" err="1">
                <a:effectLst/>
                <a:latin typeface="Arial"/>
                <a:ea typeface="Arial" panose="020B0604020202020204" pitchFamily="34" charset="0"/>
                <a:cs typeface="Arial"/>
              </a:rPr>
              <a:t>debrief</a:t>
            </a:r>
            <a:r>
              <a:rPr lang="nb-NO" sz="1800">
                <a:effectLst/>
                <a:latin typeface="Arial"/>
                <a:ea typeface="Arial" panose="020B0604020202020204" pitchFamily="34" charset="0"/>
                <a:cs typeface="Arial"/>
              </a:rPr>
              <a:t>, der aktivistene kan fortelle om opplevelsene de hadde. Dere kan også gjerne gjøre det litt mer sosialt, for eksempel ved å servere snacks og drikke. </a:t>
            </a:r>
            <a:endParaRPr lang="nn-NO" sz="1800">
              <a:effectLst/>
              <a:latin typeface="Arial"/>
              <a:ea typeface="Arial" panose="020B0604020202020204" pitchFamily="34" charset="0"/>
              <a:cs typeface="Arial"/>
            </a:endParaRPr>
          </a:p>
          <a:p>
            <a:pPr>
              <a:lnSpc>
                <a:spcPct val="107000"/>
              </a:lnSpc>
              <a:spcAft>
                <a:spcPts val="800"/>
              </a:spcAft>
            </a:pPr>
            <a:endParaRPr lang="nb-NO" sz="1800">
              <a:effectLst/>
              <a:latin typeface="Arial" panose="020B0604020202020204" pitchFamily="34" charset="0"/>
              <a:ea typeface="Arial" panose="020B0604020202020204" pitchFamily="34" charset="0"/>
              <a:cs typeface="Times New Roman" panose="02020603050405020304" pitchFamily="18" charset="0"/>
            </a:endParaRPr>
          </a:p>
          <a:p>
            <a:pPr>
              <a:lnSpc>
                <a:spcPct val="107000"/>
              </a:lnSpc>
              <a:spcAft>
                <a:spcPts val="800"/>
              </a:spcAft>
            </a:pPr>
            <a:r>
              <a:rPr lang="nb-NO" sz="1800">
                <a:effectLst/>
                <a:latin typeface="Arial" panose="020B0604020202020204" pitchFamily="34" charset="0"/>
                <a:ea typeface="Arial" panose="020B0604020202020204" pitchFamily="34" charset="0"/>
                <a:cs typeface="Times New Roman" panose="02020603050405020304" pitchFamily="18" charset="0"/>
              </a:rPr>
              <a:t>Aktivistene bør gå i små grupper på to eller tre personer. De bør ikke gå alene, i alle fall ikke de første gangene. Dersom det er mulig, par én ny person med en som har gått tidligere. Om det er mange som skal gå, kan det være lurt å ha en «kaptein» som står på et anvist sted og delegerer hus eller oppganger i bygårder til gruppene. Dersom dere har noen som er veldig kjent i nærmiljøet der dere går, bruk det aktivt. </a:t>
            </a:r>
            <a:endParaRPr lang="nn-NO" sz="1800">
              <a:effectLst/>
              <a:latin typeface="Arial" panose="020B0604020202020204" pitchFamily="34" charset="0"/>
              <a:ea typeface="Arial" panose="020B0604020202020204" pitchFamily="34" charset="0"/>
              <a:cs typeface="Times New Roman" panose="02020603050405020304" pitchFamily="18" charset="0"/>
            </a:endParaRPr>
          </a:p>
          <a:p>
            <a:endParaRPr lang="nn-NO"/>
          </a:p>
          <a:p>
            <a:r>
              <a:rPr lang="nn-NO"/>
              <a:t>Vær </a:t>
            </a:r>
            <a:r>
              <a:rPr lang="nn-NO" err="1"/>
              <a:t>synlige</a:t>
            </a:r>
            <a:r>
              <a:rPr lang="nn-NO"/>
              <a:t> SV-</a:t>
            </a:r>
            <a:r>
              <a:rPr lang="nn-NO" err="1"/>
              <a:t>ere</a:t>
            </a:r>
            <a:r>
              <a:rPr lang="nn-NO"/>
              <a:t>! Det skal </a:t>
            </a:r>
            <a:r>
              <a:rPr lang="nn-NO" err="1"/>
              <a:t>ikke</a:t>
            </a:r>
            <a:r>
              <a:rPr lang="nn-NO"/>
              <a:t> være tvil om at vi kommer </a:t>
            </a:r>
            <a:r>
              <a:rPr lang="nn-NO" err="1"/>
              <a:t>fra</a:t>
            </a:r>
            <a:r>
              <a:rPr lang="nn-NO"/>
              <a:t> SV. Ha på t-skjorter/</a:t>
            </a:r>
            <a:r>
              <a:rPr lang="nn-NO" err="1"/>
              <a:t>vester</a:t>
            </a:r>
            <a:r>
              <a:rPr lang="nn-NO"/>
              <a:t> og </a:t>
            </a:r>
            <a:r>
              <a:rPr lang="nn-NO" err="1"/>
              <a:t>buttons</a:t>
            </a:r>
            <a:r>
              <a:rPr lang="nn-NO"/>
              <a:t>. Ta med materiell som kan deles ut, og gjerne </a:t>
            </a:r>
            <a:r>
              <a:rPr lang="nn-NO" err="1"/>
              <a:t>karameller</a:t>
            </a:r>
            <a:r>
              <a:rPr lang="nn-NO"/>
              <a:t> også!</a:t>
            </a:r>
          </a:p>
          <a:p>
            <a:endParaRPr lang="nn-NO"/>
          </a:p>
          <a:p>
            <a:r>
              <a:rPr lang="nn-NO" err="1"/>
              <a:t>Dere</a:t>
            </a:r>
            <a:r>
              <a:rPr lang="nn-NO"/>
              <a:t> kan fint organisere </a:t>
            </a:r>
            <a:r>
              <a:rPr lang="nn-NO" err="1"/>
              <a:t>dørbankingen</a:t>
            </a:r>
            <a:r>
              <a:rPr lang="nn-NO"/>
              <a:t> samtidig som </a:t>
            </a:r>
            <a:r>
              <a:rPr lang="nn-NO" err="1"/>
              <a:t>dere</a:t>
            </a:r>
            <a:r>
              <a:rPr lang="nn-NO"/>
              <a:t> har stand i nærområdet. På denne måten kan </a:t>
            </a:r>
            <a:r>
              <a:rPr lang="nn-NO" err="1"/>
              <a:t>dere</a:t>
            </a:r>
            <a:r>
              <a:rPr lang="nn-NO"/>
              <a:t> ha dette som «base» og komme tilbake for å hente </a:t>
            </a:r>
            <a:r>
              <a:rPr lang="nn-NO" err="1"/>
              <a:t>mer</a:t>
            </a:r>
            <a:r>
              <a:rPr lang="nn-NO"/>
              <a:t> materiell og ha små </a:t>
            </a:r>
            <a:r>
              <a:rPr lang="nn-NO" err="1"/>
              <a:t>pauser</a:t>
            </a:r>
            <a:r>
              <a:rPr lang="nn-NO"/>
              <a:t> undervegs. </a:t>
            </a:r>
          </a:p>
        </p:txBody>
      </p:sp>
      <p:sp>
        <p:nvSpPr>
          <p:cNvPr id="4" name="Plassholder for lysbildenummer 3"/>
          <p:cNvSpPr>
            <a:spLocks noGrp="1"/>
          </p:cNvSpPr>
          <p:nvPr>
            <p:ph type="sldNum" sz="quarter" idx="5"/>
          </p:nvPr>
        </p:nvSpPr>
        <p:spPr/>
        <p:txBody>
          <a:bodyPr/>
          <a:lstStyle/>
          <a:p>
            <a:fld id="{ABFA6777-0770-B24C-A92B-F9F5A0486F6D}" type="slidenum">
              <a:rPr lang="nb-NO" smtClean="0"/>
              <a:t>6</a:t>
            </a:fld>
            <a:endParaRPr lang="nb-NO"/>
          </a:p>
        </p:txBody>
      </p:sp>
    </p:spTree>
    <p:extLst>
      <p:ext uri="{BB962C8B-B14F-4D97-AF65-F5344CB8AC3E}">
        <p14:creationId xmlns:p14="http://schemas.microsoft.com/office/powerpoint/2010/main" val="32733048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07000"/>
              </a:lnSpc>
              <a:spcAft>
                <a:spcPts val="800"/>
              </a:spcAft>
            </a:pPr>
            <a:r>
              <a:rPr lang="nb-NO" sz="1200" kern="100">
                <a:effectLst/>
                <a:latin typeface="Aptos" panose="020B0004020202020204" pitchFamily="34" charset="0"/>
                <a:ea typeface="Aptos" panose="020B0004020202020204" pitchFamily="34" charset="0"/>
                <a:cs typeface="Times New Roman" panose="02020603050405020304" pitchFamily="18" charset="0"/>
              </a:rPr>
              <a:t>Du trenger ikke å kunne hele partiets politikk. Fortell hvorfor DU er med i SV og din historie.</a:t>
            </a:r>
            <a:endParaRPr lang="nn-NO" sz="1200" kern="100">
              <a:effectLst/>
              <a:latin typeface="Aptos" panose="020B0004020202020204" pitchFamily="34" charset="0"/>
              <a:ea typeface="Aptos" panose="020B0004020202020204" pitchFamily="34" charset="0"/>
              <a:cs typeface="Times New Roman" panose="02020603050405020304" pitchFamily="18" charset="0"/>
            </a:endParaRPr>
          </a:p>
          <a:p>
            <a:r>
              <a:rPr lang="nn-NO"/>
              <a:t>Om </a:t>
            </a:r>
            <a:r>
              <a:rPr lang="nn-NO" err="1"/>
              <a:t>noen</a:t>
            </a:r>
            <a:r>
              <a:rPr lang="nn-NO"/>
              <a:t> spør </a:t>
            </a:r>
            <a:r>
              <a:rPr lang="nn-NO" err="1"/>
              <a:t>hvorfor</a:t>
            </a:r>
            <a:r>
              <a:rPr lang="nn-NO"/>
              <a:t> de skal bli med i SV kan du svare « </a:t>
            </a:r>
            <a:r>
              <a:rPr lang="nn-NO" err="1"/>
              <a:t>Jeg</a:t>
            </a:r>
            <a:r>
              <a:rPr lang="nn-NO"/>
              <a:t> kan i alle fall fortelje deg </a:t>
            </a:r>
            <a:r>
              <a:rPr lang="nn-NO" err="1"/>
              <a:t>hvorfor</a:t>
            </a:r>
            <a:r>
              <a:rPr lang="nn-NO"/>
              <a:t> </a:t>
            </a:r>
            <a:r>
              <a:rPr lang="nn-NO" err="1"/>
              <a:t>jeg</a:t>
            </a:r>
            <a:r>
              <a:rPr lang="nn-NO"/>
              <a:t> er med i SV!» Og det vil aldri være feil, og mest </a:t>
            </a:r>
            <a:r>
              <a:rPr lang="nn-NO" err="1"/>
              <a:t>trolig</a:t>
            </a:r>
            <a:r>
              <a:rPr lang="nn-NO"/>
              <a:t> god SV-politikk i den </a:t>
            </a:r>
            <a:r>
              <a:rPr lang="nn-NO" err="1"/>
              <a:t>begrunnelsen</a:t>
            </a:r>
            <a:r>
              <a:rPr lang="nn-NO"/>
              <a:t>.</a:t>
            </a:r>
          </a:p>
          <a:p>
            <a:endParaRPr lang="nn-NO"/>
          </a:p>
          <a:p>
            <a:r>
              <a:rPr lang="nn-NO" err="1"/>
              <a:t>Paraktisk</a:t>
            </a:r>
            <a:r>
              <a:rPr lang="nn-NO"/>
              <a:t> gjennomføring:</a:t>
            </a:r>
          </a:p>
          <a:p>
            <a:pPr marL="171450" indent="-171450">
              <a:buFontTx/>
              <a:buChar char="-"/>
            </a:pPr>
            <a:r>
              <a:rPr lang="nn-NO"/>
              <a:t>Alle bruker 10 min på å skrive ned sin SV-historie med utgangspunkt i disse 4 </a:t>
            </a:r>
            <a:r>
              <a:rPr lang="nn-NO" err="1"/>
              <a:t>punktene</a:t>
            </a:r>
            <a:endParaRPr lang="nn-NO"/>
          </a:p>
          <a:p>
            <a:pPr marL="171450" indent="-171450">
              <a:buFontTx/>
              <a:buChar char="-"/>
            </a:pPr>
            <a:r>
              <a:rPr lang="nn-NO"/>
              <a:t>Snu seg til sidemannen og øve på å </a:t>
            </a:r>
            <a:r>
              <a:rPr lang="nn-NO" err="1"/>
              <a:t>fortelle</a:t>
            </a:r>
            <a:r>
              <a:rPr lang="nn-NO"/>
              <a:t> til </a:t>
            </a:r>
            <a:r>
              <a:rPr lang="nn-NO" err="1"/>
              <a:t>hverandre</a:t>
            </a:r>
            <a:r>
              <a:rPr lang="nn-NO"/>
              <a:t>. 10-15 min</a:t>
            </a:r>
          </a:p>
          <a:p>
            <a:pPr marL="171450" indent="-171450">
              <a:buFontTx/>
              <a:buChar char="-"/>
            </a:pPr>
            <a:r>
              <a:rPr lang="nn-NO"/>
              <a:t>Dersom god tid så kan </a:t>
            </a:r>
            <a:r>
              <a:rPr lang="nn-NO" err="1"/>
              <a:t>dere</a:t>
            </a:r>
            <a:r>
              <a:rPr lang="nn-NO"/>
              <a:t> </a:t>
            </a:r>
            <a:r>
              <a:rPr lang="nn-NO" err="1"/>
              <a:t>fortelle</a:t>
            </a:r>
            <a:r>
              <a:rPr lang="nn-NO"/>
              <a:t> i grupper på 4 stykk. Da får alle </a:t>
            </a:r>
            <a:r>
              <a:rPr lang="nn-NO" err="1"/>
              <a:t>hørt</a:t>
            </a:r>
            <a:r>
              <a:rPr lang="nn-NO"/>
              <a:t> ulike gode grunner til å være med i SV og å stemme SV. </a:t>
            </a:r>
          </a:p>
        </p:txBody>
      </p:sp>
      <p:sp>
        <p:nvSpPr>
          <p:cNvPr id="4" name="Plassholder for lysbildenummer 3"/>
          <p:cNvSpPr>
            <a:spLocks noGrp="1"/>
          </p:cNvSpPr>
          <p:nvPr>
            <p:ph type="sldNum" sz="quarter" idx="5"/>
          </p:nvPr>
        </p:nvSpPr>
        <p:spPr/>
        <p:txBody>
          <a:bodyPr/>
          <a:lstStyle/>
          <a:p>
            <a:fld id="{ABFA6777-0770-B24C-A92B-F9F5A0486F6D}" type="slidenum">
              <a:rPr lang="nb-NO" smtClean="0"/>
              <a:t>8</a:t>
            </a:fld>
            <a:endParaRPr lang="nb-NO"/>
          </a:p>
        </p:txBody>
      </p:sp>
    </p:spTree>
    <p:extLst>
      <p:ext uri="{BB962C8B-B14F-4D97-AF65-F5344CB8AC3E}">
        <p14:creationId xmlns:p14="http://schemas.microsoft.com/office/powerpoint/2010/main" val="11785050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20-30 min</a:t>
            </a:r>
          </a:p>
          <a:p>
            <a:endParaRPr lang="nb-NO"/>
          </a:p>
          <a:p>
            <a:r>
              <a:rPr lang="nb-NO"/>
              <a:t>Del inn i grupper på 4 stykk. Parvis bytter dere på å åpne dører og å banke på døren. De som åpner kan ha ulike roller (nysgjerrig, interessert, ikke interessert osv.) Finn på gode eksempler som er relevante. </a:t>
            </a:r>
          </a:p>
          <a:p>
            <a:r>
              <a:rPr lang="nb-NO"/>
              <a:t>Øv på introduksjonssetningen, hva sier vi? </a:t>
            </a:r>
          </a:p>
          <a:p>
            <a:endParaRPr lang="nb-NO"/>
          </a:p>
          <a:p>
            <a:r>
              <a:rPr lang="nb-NO"/>
              <a:t>Hei, mitt navn er …. Og dette er….</a:t>
            </a:r>
          </a:p>
          <a:p>
            <a:r>
              <a:rPr lang="nb-NO"/>
              <a:t>Vi kommer fra SV og vil gjerne høre hva som er viktig for deg i årets valg…</a:t>
            </a:r>
          </a:p>
          <a:p>
            <a:endParaRPr lang="nb-NO"/>
          </a:p>
          <a:p>
            <a:r>
              <a:rPr lang="nb-NO"/>
              <a:t>Kanskje også øve på selve dørbank-appen om dere har tilgang til den, eller så kan dere øve på hvordan dere manuelt logger et besøk og går videre.</a:t>
            </a:r>
          </a:p>
        </p:txBody>
      </p:sp>
      <p:sp>
        <p:nvSpPr>
          <p:cNvPr id="4" name="Plassholder for lysbildenummer 3"/>
          <p:cNvSpPr>
            <a:spLocks noGrp="1"/>
          </p:cNvSpPr>
          <p:nvPr>
            <p:ph type="sldNum" sz="quarter" idx="5"/>
          </p:nvPr>
        </p:nvSpPr>
        <p:spPr/>
        <p:txBody>
          <a:bodyPr/>
          <a:lstStyle/>
          <a:p>
            <a:fld id="{ABFA6777-0770-B24C-A92B-F9F5A0486F6D}" type="slidenum">
              <a:rPr lang="nb-NO" smtClean="0"/>
              <a:t>9</a:t>
            </a:fld>
            <a:endParaRPr lang="nb-NO"/>
          </a:p>
        </p:txBody>
      </p:sp>
    </p:spTree>
    <p:extLst>
      <p:ext uri="{BB962C8B-B14F-4D97-AF65-F5344CB8AC3E}">
        <p14:creationId xmlns:p14="http://schemas.microsoft.com/office/powerpoint/2010/main" val="21076289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lys rød">
    <p:bg>
      <p:bgPr>
        <a:solidFill>
          <a:srgbClr val="F2EBDD"/>
        </a:solidFill>
        <a:effectLst/>
      </p:bgPr>
    </p:bg>
    <p:spTree>
      <p:nvGrpSpPr>
        <p:cNvPr id="1" name=""/>
        <p:cNvGrpSpPr/>
        <p:nvPr/>
      </p:nvGrpSpPr>
      <p:grpSpPr>
        <a:xfrm>
          <a:off x="0" y="0"/>
          <a:ext cx="0" cy="0"/>
          <a:chOff x="0" y="0"/>
          <a:chExt cx="0" cy="0"/>
        </a:xfrm>
      </p:grpSpPr>
      <p:sp>
        <p:nvSpPr>
          <p:cNvPr id="6" name="Tittel 2">
            <a:extLst>
              <a:ext uri="{FF2B5EF4-FFF2-40B4-BE49-F238E27FC236}">
                <a16:creationId xmlns:a16="http://schemas.microsoft.com/office/drawing/2014/main" id="{2ECF6A20-2F23-C244-BAFE-F1BBE3A629C0}"/>
              </a:ext>
            </a:extLst>
          </p:cNvPr>
          <p:cNvSpPr>
            <a:spLocks noGrp="1"/>
          </p:cNvSpPr>
          <p:nvPr>
            <p:ph type="ctrTitle" hasCustomPrompt="1"/>
          </p:nvPr>
        </p:nvSpPr>
        <p:spPr>
          <a:xfrm>
            <a:off x="448179" y="600143"/>
            <a:ext cx="5649408" cy="2808461"/>
          </a:xfrm>
          <a:prstGeom prst="rect">
            <a:avLst/>
          </a:prstGeom>
          <a:solidFill>
            <a:srgbClr val="253325">
              <a:alpha val="0"/>
            </a:srgbClr>
          </a:solidFill>
        </p:spPr>
        <p:txBody>
          <a:bodyPr wrap="square" lIns="0" anchor="b" anchorCtr="0">
            <a:noAutofit/>
          </a:bodyPr>
          <a:lstStyle>
            <a:lvl1pPr>
              <a:lnSpc>
                <a:spcPts val="7300"/>
              </a:lnSpc>
              <a:defRPr sz="7000" b="1">
                <a:solidFill>
                  <a:srgbClr val="440C1A"/>
                </a:solidFill>
                <a:latin typeface="Arial" panose="020B0604020202020204" pitchFamily="34" charset="0"/>
                <a:cs typeface="Arial" panose="020B0604020202020204" pitchFamily="34" charset="0"/>
              </a:defRPr>
            </a:lvl1pPr>
          </a:lstStyle>
          <a:p>
            <a:r>
              <a:rPr lang="nb-NO" noProof="0"/>
              <a:t>Legg til tittel (inntil tre linjer)</a:t>
            </a:r>
          </a:p>
        </p:txBody>
      </p:sp>
      <p:sp>
        <p:nvSpPr>
          <p:cNvPr id="11" name="Plassholder for bilde 1">
            <a:extLst>
              <a:ext uri="{FF2B5EF4-FFF2-40B4-BE49-F238E27FC236}">
                <a16:creationId xmlns:a16="http://schemas.microsoft.com/office/drawing/2014/main" id="{26D534F6-2EF6-B644-9AC0-57AF1243E73C}"/>
              </a:ext>
            </a:extLst>
          </p:cNvPr>
          <p:cNvSpPr>
            <a:spLocks noGrp="1"/>
          </p:cNvSpPr>
          <p:nvPr>
            <p:ph type="pic" sz="quarter" idx="13" hasCustomPrompt="1"/>
          </p:nvPr>
        </p:nvSpPr>
        <p:spPr>
          <a:xfrm>
            <a:off x="6645274" y="8397"/>
            <a:ext cx="5549900" cy="6526800"/>
          </a:xfrm>
          <a:prstGeom prst="rect">
            <a:avLst/>
          </a:prstGeom>
          <a:solidFill>
            <a:srgbClr val="F2EBDD">
              <a:alpha val="0"/>
            </a:srgbClr>
          </a:solidFill>
        </p:spPr>
        <p:txBody>
          <a:bodyPr lIns="0" tIns="0" rIns="0" bIns="720000" anchor="ctr" anchorCtr="1"/>
          <a:lstStyle>
            <a:lvl1pPr marL="0" indent="0" algn="ctr">
              <a:buNone/>
              <a:defRPr sz="2000" i="1">
                <a:solidFill>
                  <a:srgbClr val="EFEFEF"/>
                </a:solidFill>
                <a:latin typeface="Arial" panose="020B0604020202020204" pitchFamily="34" charset="0"/>
                <a:cs typeface="Arial" panose="020B0604020202020204" pitchFamily="34" charset="0"/>
              </a:defRPr>
            </a:lvl1pPr>
          </a:lstStyle>
          <a:p>
            <a:r>
              <a:rPr lang="nb-NO" noProof="0"/>
              <a:t>Klikk på ikonet for å endre bildet</a:t>
            </a:r>
            <a:endParaRPr lang="nn-NO" noProof="0"/>
          </a:p>
        </p:txBody>
      </p:sp>
      <p:sp>
        <p:nvSpPr>
          <p:cNvPr id="9" name="Plassholder for innhold 2">
            <a:extLst>
              <a:ext uri="{FF2B5EF4-FFF2-40B4-BE49-F238E27FC236}">
                <a16:creationId xmlns:a16="http://schemas.microsoft.com/office/drawing/2014/main" id="{E9FFAE3C-8930-3D4B-9CF1-12E9085A057B}"/>
              </a:ext>
            </a:extLst>
          </p:cNvPr>
          <p:cNvSpPr>
            <a:spLocks noGrp="1"/>
          </p:cNvSpPr>
          <p:nvPr>
            <p:ph idx="14" hasCustomPrompt="1"/>
          </p:nvPr>
        </p:nvSpPr>
        <p:spPr>
          <a:xfrm>
            <a:off x="448177" y="4571068"/>
            <a:ext cx="5649409" cy="344378"/>
          </a:xfrm>
        </p:spPr>
        <p:txBody>
          <a:bodyPr/>
          <a:lstStyle>
            <a:lvl1pPr>
              <a:buClr>
                <a:srgbClr val="539760"/>
              </a:buClr>
              <a:buNone/>
              <a:defRPr sz="2000" i="0" spc="0">
                <a:solidFill>
                  <a:srgbClr val="440C1A"/>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noProof="0"/>
              <a:t>Legg til navn på foredragsholder (1 linje)</a:t>
            </a:r>
          </a:p>
        </p:txBody>
      </p:sp>
      <p:sp>
        <p:nvSpPr>
          <p:cNvPr id="12" name="Undertittel 2">
            <a:extLst>
              <a:ext uri="{FF2B5EF4-FFF2-40B4-BE49-F238E27FC236}">
                <a16:creationId xmlns:a16="http://schemas.microsoft.com/office/drawing/2014/main" id="{63F308F6-9ADE-5D47-98F9-CF2DA8BD7D27}"/>
              </a:ext>
            </a:extLst>
          </p:cNvPr>
          <p:cNvSpPr>
            <a:spLocks noGrp="1"/>
          </p:cNvSpPr>
          <p:nvPr>
            <p:ph type="subTitle" idx="1" hasCustomPrompt="1"/>
          </p:nvPr>
        </p:nvSpPr>
        <p:spPr>
          <a:xfrm>
            <a:off x="448178" y="3712060"/>
            <a:ext cx="5649409" cy="777329"/>
          </a:xfrm>
        </p:spPr>
        <p:txBody>
          <a:bodyPr wrap="square" lIns="0" anchor="b" anchorCtr="0">
            <a:spAutoFit/>
          </a:bodyPr>
          <a:lstStyle>
            <a:lvl1pPr marL="0" indent="0" algn="l">
              <a:spcBef>
                <a:spcPts val="0"/>
              </a:spcBef>
              <a:buNone/>
              <a:defRPr sz="2800" b="1" i="0" spc="0">
                <a:solidFill>
                  <a:srgbClr val="440C1A"/>
                </a:solidFill>
                <a:latin typeface="Arial" panose="020B0604020202020204" pitchFamily="34" charset="0"/>
                <a:cs typeface="Arial" panose="020B0604020202020204" pitchFamily="34" charset="0"/>
              </a:defRPr>
            </a:lvl1pPr>
            <a:lvl2pPr marL="457222" indent="0" algn="ctr">
              <a:buNone/>
              <a:defRPr sz="2000"/>
            </a:lvl2pPr>
            <a:lvl3pPr marL="914445" indent="0" algn="ctr">
              <a:buNone/>
              <a:defRPr sz="1800"/>
            </a:lvl3pPr>
            <a:lvl4pPr marL="1371669" indent="0" algn="ctr">
              <a:buNone/>
              <a:defRPr sz="1600"/>
            </a:lvl4pPr>
            <a:lvl5pPr marL="1828891" indent="0" algn="ctr">
              <a:buNone/>
              <a:defRPr sz="1600"/>
            </a:lvl5pPr>
            <a:lvl6pPr marL="2286114" indent="0" algn="ctr">
              <a:buNone/>
              <a:defRPr sz="1600"/>
            </a:lvl6pPr>
            <a:lvl7pPr marL="2743338" indent="0" algn="ctr">
              <a:buNone/>
              <a:defRPr sz="1600"/>
            </a:lvl7pPr>
            <a:lvl8pPr marL="3200559" indent="0" algn="ctr">
              <a:buNone/>
              <a:defRPr sz="1600"/>
            </a:lvl8pPr>
            <a:lvl9pPr marL="3657782" indent="0" algn="ctr">
              <a:buNone/>
              <a:defRPr sz="1600"/>
            </a:lvl9pPr>
          </a:lstStyle>
          <a:p>
            <a:r>
              <a:rPr lang="nb-NO" noProof="0"/>
              <a:t>Legg til tid og sted for foredraget (inntil to linjer)</a:t>
            </a:r>
          </a:p>
        </p:txBody>
      </p:sp>
      <p:pic>
        <p:nvPicPr>
          <p:cNvPr id="8" name="Bilde 7" descr="Et bilde som inneholder gress, utendørs, person, felt&#10;&#10;Automatisk generert beskrivelse">
            <a:extLst>
              <a:ext uri="{FF2B5EF4-FFF2-40B4-BE49-F238E27FC236}">
                <a16:creationId xmlns:a16="http://schemas.microsoft.com/office/drawing/2014/main" id="{BD9D11AC-AD13-2848-9F8E-FB8B50F0A7B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645273" y="9707"/>
            <a:ext cx="5549900" cy="6525490"/>
          </a:xfrm>
          <a:prstGeom prst="rect">
            <a:avLst/>
          </a:prstGeom>
        </p:spPr>
      </p:pic>
      <p:pic>
        <p:nvPicPr>
          <p:cNvPr id="13" name="Bilde 12">
            <a:extLst>
              <a:ext uri="{FF2B5EF4-FFF2-40B4-BE49-F238E27FC236}">
                <a16:creationId xmlns:a16="http://schemas.microsoft.com/office/drawing/2014/main" id="{2E3671C9-2706-8F4B-8023-4C6DBAB21142}"/>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48177" y="5779333"/>
            <a:ext cx="1262052" cy="746310"/>
          </a:xfrm>
          <a:prstGeom prst="rect">
            <a:avLst/>
          </a:prstGeom>
        </p:spPr>
      </p:pic>
    </p:spTree>
    <p:extLst>
      <p:ext uri="{BB962C8B-B14F-4D97-AF65-F5344CB8AC3E}">
        <p14:creationId xmlns:p14="http://schemas.microsoft.com/office/powerpoint/2010/main" val="78748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Heldekkende bilde">
    <p:spTree>
      <p:nvGrpSpPr>
        <p:cNvPr id="1" name=""/>
        <p:cNvGrpSpPr/>
        <p:nvPr/>
      </p:nvGrpSpPr>
      <p:grpSpPr>
        <a:xfrm>
          <a:off x="0" y="0"/>
          <a:ext cx="0" cy="0"/>
          <a:chOff x="0" y="0"/>
          <a:chExt cx="0" cy="0"/>
        </a:xfrm>
      </p:grpSpPr>
      <p:sp>
        <p:nvSpPr>
          <p:cNvPr id="2" name="Plassholder for bilde 1"/>
          <p:cNvSpPr>
            <a:spLocks noGrp="1"/>
          </p:cNvSpPr>
          <p:nvPr>
            <p:ph type="pic" sz="quarter" idx="13"/>
          </p:nvPr>
        </p:nvSpPr>
        <p:spPr>
          <a:xfrm>
            <a:off x="1" y="0"/>
            <a:ext cx="12196893" cy="6859588"/>
          </a:xfrm>
          <a:prstGeom prst="rect">
            <a:avLst/>
          </a:prstGeom>
          <a:solidFill>
            <a:srgbClr val="F2EBDD"/>
          </a:solidFill>
        </p:spPr>
        <p:txBody>
          <a:bodyPr lIns="0" tIns="0" rIns="0" bIns="720000" anchor="ctr" anchorCtr="1"/>
          <a:lstStyle>
            <a:lvl1pPr marL="0" indent="0" algn="ctr">
              <a:buNone/>
              <a:defRPr sz="2000" i="1"/>
            </a:lvl1pPr>
          </a:lstStyle>
          <a:p>
            <a:r>
              <a:rPr lang="nb-NO" noProof="0"/>
              <a:t>Klikk på ikonet for å legge til et bilde</a:t>
            </a:r>
            <a:endParaRPr lang="nn-NO" noProof="0"/>
          </a:p>
        </p:txBody>
      </p:sp>
    </p:spTree>
    <p:extLst>
      <p:ext uri="{BB962C8B-B14F-4D97-AF65-F5344CB8AC3E}">
        <p14:creationId xmlns:p14="http://schemas.microsoft.com/office/powerpoint/2010/main" val="1556167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kst og diagram">
    <p:spTree>
      <p:nvGrpSpPr>
        <p:cNvPr id="1" name=""/>
        <p:cNvGrpSpPr/>
        <p:nvPr/>
      </p:nvGrpSpPr>
      <p:grpSpPr>
        <a:xfrm>
          <a:off x="0" y="0"/>
          <a:ext cx="0" cy="0"/>
          <a:chOff x="0" y="0"/>
          <a:chExt cx="0" cy="0"/>
        </a:xfrm>
      </p:grpSpPr>
      <p:sp>
        <p:nvSpPr>
          <p:cNvPr id="10" name="Plassholder for tekst 9"/>
          <p:cNvSpPr>
            <a:spLocks noGrp="1"/>
          </p:cNvSpPr>
          <p:nvPr>
            <p:ph type="body" sz="quarter" idx="14" hasCustomPrompt="1"/>
          </p:nvPr>
        </p:nvSpPr>
        <p:spPr>
          <a:xfrm>
            <a:off x="451413" y="1782501"/>
            <a:ext cx="5286518" cy="4742477"/>
          </a:xfrm>
          <a:prstGeom prst="rect">
            <a:avLst/>
          </a:prstGeom>
        </p:spPr>
        <p:txBody>
          <a:bodyPr lIns="0" tIns="0" rIns="0" bIns="0"/>
          <a:lstStyle>
            <a:lvl1pPr>
              <a:defRPr sz="2800"/>
            </a:lvl1pPr>
          </a:lstStyle>
          <a:p>
            <a:pPr lvl="0"/>
            <a:r>
              <a:rPr lang="nb-NO"/>
              <a:t>Klikk for å legge til tekst</a:t>
            </a:r>
          </a:p>
        </p:txBody>
      </p:sp>
      <p:sp>
        <p:nvSpPr>
          <p:cNvPr id="5" name="Plassholder for diagram 2">
            <a:extLst>
              <a:ext uri="{FF2B5EF4-FFF2-40B4-BE49-F238E27FC236}">
                <a16:creationId xmlns:a16="http://schemas.microsoft.com/office/drawing/2014/main" id="{17BB4B94-1915-B04A-9724-E452E08AE964}"/>
              </a:ext>
            </a:extLst>
          </p:cNvPr>
          <p:cNvSpPr>
            <a:spLocks noGrp="1"/>
          </p:cNvSpPr>
          <p:nvPr>
            <p:ph type="chart" sz="quarter" idx="10" hasCustomPrompt="1"/>
          </p:nvPr>
        </p:nvSpPr>
        <p:spPr>
          <a:xfrm>
            <a:off x="6466146" y="1782501"/>
            <a:ext cx="5284800" cy="4742477"/>
          </a:xfrm>
          <a:noFill/>
          <a:ln>
            <a:noFill/>
          </a:ln>
        </p:spPr>
        <p:txBody>
          <a:bodyPr bIns="720000" anchor="ctr" anchorCtr="1"/>
          <a:lstStyle>
            <a:lvl1pPr>
              <a:buNone/>
              <a:defRPr sz="2000" i="1">
                <a:ln>
                  <a:noFill/>
                </a:ln>
              </a:defRPr>
            </a:lvl1pPr>
          </a:lstStyle>
          <a:p>
            <a:r>
              <a:rPr lang="nn-NO" noProof="0"/>
              <a:t>Klikk på ikonet for å legge til et diagram</a:t>
            </a:r>
          </a:p>
        </p:txBody>
      </p:sp>
      <p:sp>
        <p:nvSpPr>
          <p:cNvPr id="7" name="Plassholder for tittel 1">
            <a:extLst>
              <a:ext uri="{FF2B5EF4-FFF2-40B4-BE49-F238E27FC236}">
                <a16:creationId xmlns:a16="http://schemas.microsoft.com/office/drawing/2014/main" id="{3BAE0802-FA3A-2042-BEED-C1ED1C934B09}"/>
              </a:ext>
            </a:extLst>
          </p:cNvPr>
          <p:cNvSpPr>
            <a:spLocks noGrp="1"/>
          </p:cNvSpPr>
          <p:nvPr>
            <p:ph type="title" hasCustomPrompt="1"/>
          </p:nvPr>
        </p:nvSpPr>
        <p:spPr>
          <a:xfrm>
            <a:off x="-1" y="483981"/>
            <a:ext cx="8468127" cy="763200"/>
          </a:xfrm>
          <a:prstGeom prst="rect">
            <a:avLst/>
          </a:prstGeom>
          <a:solidFill>
            <a:srgbClr val="EB4040"/>
          </a:solidFill>
          <a:ln w="12700" cap="rnd">
            <a:noFill/>
          </a:ln>
        </p:spPr>
        <p:txBody>
          <a:bodyPr vert="horz" lIns="360000" tIns="0" rIns="360000" bIns="0" rtlCol="0" anchor="ctr" anchorCtr="0">
            <a:normAutofit/>
          </a:bodyPr>
          <a:lstStyle/>
          <a:p>
            <a:r>
              <a:rPr lang="nb-NO"/>
              <a:t>Klikk for å legge til tittel</a:t>
            </a:r>
          </a:p>
        </p:txBody>
      </p:sp>
    </p:spTree>
    <p:extLst>
      <p:ext uri="{BB962C8B-B14F-4D97-AF65-F5344CB8AC3E}">
        <p14:creationId xmlns:p14="http://schemas.microsoft.com/office/powerpoint/2010/main" val="27257159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ort diagram">
    <p:spTree>
      <p:nvGrpSpPr>
        <p:cNvPr id="1" name=""/>
        <p:cNvGrpSpPr/>
        <p:nvPr/>
      </p:nvGrpSpPr>
      <p:grpSpPr>
        <a:xfrm>
          <a:off x="0" y="0"/>
          <a:ext cx="0" cy="0"/>
          <a:chOff x="0" y="0"/>
          <a:chExt cx="0" cy="0"/>
        </a:xfrm>
      </p:grpSpPr>
      <p:sp>
        <p:nvSpPr>
          <p:cNvPr id="5" name="Plassholder for diagram 2">
            <a:extLst>
              <a:ext uri="{FF2B5EF4-FFF2-40B4-BE49-F238E27FC236}">
                <a16:creationId xmlns:a16="http://schemas.microsoft.com/office/drawing/2014/main" id="{17BB4B94-1915-B04A-9724-E452E08AE964}"/>
              </a:ext>
            </a:extLst>
          </p:cNvPr>
          <p:cNvSpPr>
            <a:spLocks noGrp="1"/>
          </p:cNvSpPr>
          <p:nvPr>
            <p:ph type="chart" sz="quarter" idx="10" hasCustomPrompt="1"/>
          </p:nvPr>
        </p:nvSpPr>
        <p:spPr>
          <a:xfrm>
            <a:off x="451413" y="1797999"/>
            <a:ext cx="9606987" cy="4742477"/>
          </a:xfrm>
          <a:noFill/>
          <a:ln>
            <a:noFill/>
          </a:ln>
        </p:spPr>
        <p:txBody>
          <a:bodyPr bIns="720000" anchor="ctr" anchorCtr="1"/>
          <a:lstStyle>
            <a:lvl1pPr>
              <a:buNone/>
              <a:defRPr sz="2000" i="1">
                <a:ln>
                  <a:noFill/>
                </a:ln>
              </a:defRPr>
            </a:lvl1pPr>
          </a:lstStyle>
          <a:p>
            <a:r>
              <a:rPr lang="nn-NO" noProof="0"/>
              <a:t>Klikk på ikonet for å legge til et diagram</a:t>
            </a:r>
          </a:p>
        </p:txBody>
      </p:sp>
      <p:sp>
        <p:nvSpPr>
          <p:cNvPr id="6" name="Plassholder for tittel 1">
            <a:extLst>
              <a:ext uri="{FF2B5EF4-FFF2-40B4-BE49-F238E27FC236}">
                <a16:creationId xmlns:a16="http://schemas.microsoft.com/office/drawing/2014/main" id="{637331CD-5650-F74F-963A-CF9FC612535C}"/>
              </a:ext>
            </a:extLst>
          </p:cNvPr>
          <p:cNvSpPr>
            <a:spLocks noGrp="1"/>
          </p:cNvSpPr>
          <p:nvPr>
            <p:ph type="title" hasCustomPrompt="1"/>
          </p:nvPr>
        </p:nvSpPr>
        <p:spPr>
          <a:xfrm>
            <a:off x="-1" y="483981"/>
            <a:ext cx="8468127" cy="763200"/>
          </a:xfrm>
          <a:prstGeom prst="rect">
            <a:avLst/>
          </a:prstGeom>
          <a:solidFill>
            <a:srgbClr val="EB4040"/>
          </a:solidFill>
          <a:ln w="12700" cap="rnd">
            <a:noFill/>
          </a:ln>
        </p:spPr>
        <p:txBody>
          <a:bodyPr vert="horz" lIns="360000" tIns="0" rIns="360000" bIns="0" rtlCol="0" anchor="ctr" anchorCtr="0">
            <a:normAutofit/>
          </a:bodyPr>
          <a:lstStyle/>
          <a:p>
            <a:r>
              <a:rPr lang="nb-NO"/>
              <a:t>Klikk for å legge til tittel</a:t>
            </a:r>
          </a:p>
        </p:txBody>
      </p:sp>
    </p:spTree>
    <p:extLst>
      <p:ext uri="{BB962C8B-B14F-4D97-AF65-F5344CB8AC3E}">
        <p14:creationId xmlns:p14="http://schemas.microsoft.com/office/powerpoint/2010/main" val="42727157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Kapittelinndeling mørk rød">
    <p:spTree>
      <p:nvGrpSpPr>
        <p:cNvPr id="1" name=""/>
        <p:cNvGrpSpPr/>
        <p:nvPr/>
      </p:nvGrpSpPr>
      <p:grpSpPr>
        <a:xfrm>
          <a:off x="0" y="0"/>
          <a:ext cx="0" cy="0"/>
          <a:chOff x="0" y="0"/>
          <a:chExt cx="0" cy="0"/>
        </a:xfrm>
      </p:grpSpPr>
      <p:sp>
        <p:nvSpPr>
          <p:cNvPr id="3" name="Undertittel 2">
            <a:extLst>
              <a:ext uri="{FF2B5EF4-FFF2-40B4-BE49-F238E27FC236}">
                <a16:creationId xmlns:a16="http://schemas.microsoft.com/office/drawing/2014/main" id="{360B3228-21E7-364A-98E8-3BBF0BC4051D}"/>
              </a:ext>
            </a:extLst>
          </p:cNvPr>
          <p:cNvSpPr>
            <a:spLocks noGrp="1"/>
          </p:cNvSpPr>
          <p:nvPr>
            <p:ph type="subTitle" idx="1" hasCustomPrompt="1"/>
          </p:nvPr>
        </p:nvSpPr>
        <p:spPr>
          <a:xfrm>
            <a:off x="370800" y="1503985"/>
            <a:ext cx="5180507" cy="3507130"/>
          </a:xfrm>
        </p:spPr>
        <p:txBody>
          <a:bodyPr vert="horz" lIns="0" tIns="0" anchor="t" anchorCtr="0">
            <a:normAutofit/>
          </a:bodyPr>
          <a:lstStyle>
            <a:lvl1pPr marL="0" indent="0" algn="l">
              <a:buNone/>
              <a:defRPr sz="5000" b="1" spc="-150">
                <a:solidFill>
                  <a:srgbClr val="440C1A"/>
                </a:solidFill>
              </a:defRPr>
            </a:lvl1pPr>
            <a:lvl2pPr marL="457222" indent="0" algn="ctr">
              <a:buNone/>
              <a:defRPr sz="2000"/>
            </a:lvl2pPr>
            <a:lvl3pPr marL="914445" indent="0" algn="ctr">
              <a:buNone/>
              <a:defRPr sz="1800"/>
            </a:lvl3pPr>
            <a:lvl4pPr marL="1371669" indent="0" algn="ctr">
              <a:buNone/>
              <a:defRPr sz="1600"/>
            </a:lvl4pPr>
            <a:lvl5pPr marL="1828891" indent="0" algn="ctr">
              <a:buNone/>
              <a:defRPr sz="1600"/>
            </a:lvl5pPr>
            <a:lvl6pPr marL="2286114" indent="0" algn="ctr">
              <a:buNone/>
              <a:defRPr sz="1600"/>
            </a:lvl6pPr>
            <a:lvl7pPr marL="2743338" indent="0" algn="ctr">
              <a:buNone/>
              <a:defRPr sz="1600"/>
            </a:lvl7pPr>
            <a:lvl8pPr marL="3200559" indent="0" algn="ctr">
              <a:buNone/>
              <a:defRPr sz="1600"/>
            </a:lvl8pPr>
            <a:lvl9pPr marL="3657782" indent="0" algn="ctr">
              <a:buNone/>
              <a:defRPr sz="1600"/>
            </a:lvl9pPr>
          </a:lstStyle>
          <a:p>
            <a:r>
              <a:rPr lang="nb-NO" noProof="0"/>
              <a:t>Klikk for å legge til navn på nytt kapittel</a:t>
            </a:r>
          </a:p>
        </p:txBody>
      </p:sp>
      <p:sp useBgFill="1">
        <p:nvSpPr>
          <p:cNvPr id="4" name="Plassholder for bilde 4">
            <a:extLst>
              <a:ext uri="{FF2B5EF4-FFF2-40B4-BE49-F238E27FC236}">
                <a16:creationId xmlns:a16="http://schemas.microsoft.com/office/drawing/2014/main" id="{0ED1C06B-72A9-E742-85D1-AF8956C8DA01}"/>
              </a:ext>
            </a:extLst>
          </p:cNvPr>
          <p:cNvSpPr>
            <a:spLocks noGrp="1"/>
          </p:cNvSpPr>
          <p:nvPr>
            <p:ph type="pic" sz="quarter" idx="10" hasCustomPrompt="1"/>
          </p:nvPr>
        </p:nvSpPr>
        <p:spPr>
          <a:xfrm>
            <a:off x="6643868" y="1"/>
            <a:ext cx="5551307" cy="6525490"/>
          </a:xfrm>
        </p:spPr>
        <p:txBody>
          <a:bodyPr bIns="720000" anchor="b" anchorCtr="1"/>
          <a:lstStyle>
            <a:lvl1pPr>
              <a:buNone/>
              <a:defRPr sz="2000" i="1">
                <a:solidFill>
                  <a:srgbClr val="EFEFEF"/>
                </a:solidFill>
              </a:defRPr>
            </a:lvl1pPr>
          </a:lstStyle>
          <a:p>
            <a:r>
              <a:rPr lang="nb-NO" noProof="0"/>
              <a:t>Klikk på ikonet for å endre bildet</a:t>
            </a:r>
            <a:endParaRPr lang="nn-NO" noProof="0"/>
          </a:p>
        </p:txBody>
      </p:sp>
      <p:pic>
        <p:nvPicPr>
          <p:cNvPr id="5" name="Bilde 4">
            <a:extLst>
              <a:ext uri="{FF2B5EF4-FFF2-40B4-BE49-F238E27FC236}">
                <a16:creationId xmlns:a16="http://schemas.microsoft.com/office/drawing/2014/main" id="{AA212235-92C7-0142-86EF-D198DAB151D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0800" y="5900671"/>
            <a:ext cx="2849787" cy="624820"/>
          </a:xfrm>
          <a:prstGeom prst="rect">
            <a:avLst/>
          </a:prstGeom>
        </p:spPr>
      </p:pic>
      <p:pic>
        <p:nvPicPr>
          <p:cNvPr id="7" name="Bilde 6">
            <a:extLst>
              <a:ext uri="{FF2B5EF4-FFF2-40B4-BE49-F238E27FC236}">
                <a16:creationId xmlns:a16="http://schemas.microsoft.com/office/drawing/2014/main" id="{AE081756-9FF5-1948-B90D-EAF60499F8B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645275" y="10391"/>
            <a:ext cx="5549900" cy="6515100"/>
          </a:xfrm>
          <a:prstGeom prst="rect">
            <a:avLst/>
          </a:prstGeom>
        </p:spPr>
      </p:pic>
    </p:spTree>
    <p:extLst>
      <p:ext uri="{BB962C8B-B14F-4D97-AF65-F5344CB8AC3E}">
        <p14:creationId xmlns:p14="http://schemas.microsoft.com/office/powerpoint/2010/main" val="17467502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Kapittelinndeling mørk grønn">
    <p:spTree>
      <p:nvGrpSpPr>
        <p:cNvPr id="1" name=""/>
        <p:cNvGrpSpPr/>
        <p:nvPr/>
      </p:nvGrpSpPr>
      <p:grpSpPr>
        <a:xfrm>
          <a:off x="0" y="0"/>
          <a:ext cx="0" cy="0"/>
          <a:chOff x="0" y="0"/>
          <a:chExt cx="0" cy="0"/>
        </a:xfrm>
      </p:grpSpPr>
      <p:sp>
        <p:nvSpPr>
          <p:cNvPr id="3" name="Undertittel 2">
            <a:extLst>
              <a:ext uri="{FF2B5EF4-FFF2-40B4-BE49-F238E27FC236}">
                <a16:creationId xmlns:a16="http://schemas.microsoft.com/office/drawing/2014/main" id="{360B3228-21E7-364A-98E8-3BBF0BC4051D}"/>
              </a:ext>
            </a:extLst>
          </p:cNvPr>
          <p:cNvSpPr>
            <a:spLocks noGrp="1"/>
          </p:cNvSpPr>
          <p:nvPr>
            <p:ph type="subTitle" idx="1" hasCustomPrompt="1"/>
          </p:nvPr>
        </p:nvSpPr>
        <p:spPr>
          <a:xfrm>
            <a:off x="370800" y="1503985"/>
            <a:ext cx="5180507" cy="3507130"/>
          </a:xfrm>
        </p:spPr>
        <p:txBody>
          <a:bodyPr vert="horz" lIns="0" tIns="0" anchor="t" anchorCtr="0">
            <a:normAutofit/>
          </a:bodyPr>
          <a:lstStyle>
            <a:lvl1pPr marL="0" indent="0" algn="l">
              <a:buNone/>
              <a:defRPr sz="5000" b="1" spc="-150">
                <a:solidFill>
                  <a:srgbClr val="440C1A"/>
                </a:solidFill>
              </a:defRPr>
            </a:lvl1pPr>
            <a:lvl2pPr marL="457222" indent="0" algn="ctr">
              <a:buNone/>
              <a:defRPr sz="2000"/>
            </a:lvl2pPr>
            <a:lvl3pPr marL="914445" indent="0" algn="ctr">
              <a:buNone/>
              <a:defRPr sz="1800"/>
            </a:lvl3pPr>
            <a:lvl4pPr marL="1371669" indent="0" algn="ctr">
              <a:buNone/>
              <a:defRPr sz="1600"/>
            </a:lvl4pPr>
            <a:lvl5pPr marL="1828891" indent="0" algn="ctr">
              <a:buNone/>
              <a:defRPr sz="1600"/>
            </a:lvl5pPr>
            <a:lvl6pPr marL="2286114" indent="0" algn="ctr">
              <a:buNone/>
              <a:defRPr sz="1600"/>
            </a:lvl6pPr>
            <a:lvl7pPr marL="2743338" indent="0" algn="ctr">
              <a:buNone/>
              <a:defRPr sz="1600"/>
            </a:lvl7pPr>
            <a:lvl8pPr marL="3200559" indent="0" algn="ctr">
              <a:buNone/>
              <a:defRPr sz="1600"/>
            </a:lvl8pPr>
            <a:lvl9pPr marL="3657782" indent="0" algn="ctr">
              <a:buNone/>
              <a:defRPr sz="1600"/>
            </a:lvl9pPr>
          </a:lstStyle>
          <a:p>
            <a:r>
              <a:rPr lang="nb-NO" noProof="0"/>
              <a:t>Klikk for å legge til navn på nytt kapittel</a:t>
            </a:r>
          </a:p>
        </p:txBody>
      </p:sp>
      <p:sp useBgFill="1">
        <p:nvSpPr>
          <p:cNvPr id="4" name="Plassholder for bilde 4">
            <a:extLst>
              <a:ext uri="{FF2B5EF4-FFF2-40B4-BE49-F238E27FC236}">
                <a16:creationId xmlns:a16="http://schemas.microsoft.com/office/drawing/2014/main" id="{0ED1C06B-72A9-E742-85D1-AF8956C8DA01}"/>
              </a:ext>
            </a:extLst>
          </p:cNvPr>
          <p:cNvSpPr>
            <a:spLocks noGrp="1"/>
          </p:cNvSpPr>
          <p:nvPr>
            <p:ph type="pic" sz="quarter" idx="10" hasCustomPrompt="1"/>
          </p:nvPr>
        </p:nvSpPr>
        <p:spPr>
          <a:xfrm>
            <a:off x="6643868" y="1"/>
            <a:ext cx="5551307" cy="6525490"/>
          </a:xfrm>
        </p:spPr>
        <p:txBody>
          <a:bodyPr bIns="720000" anchor="b" anchorCtr="1"/>
          <a:lstStyle>
            <a:lvl1pPr>
              <a:buNone/>
              <a:defRPr sz="2000" i="1">
                <a:solidFill>
                  <a:srgbClr val="EFEFEF"/>
                </a:solidFill>
              </a:defRPr>
            </a:lvl1pPr>
          </a:lstStyle>
          <a:p>
            <a:r>
              <a:rPr lang="nb-NO" noProof="0"/>
              <a:t>Klikk på ikonet for å endre bildet</a:t>
            </a:r>
            <a:endParaRPr lang="nn-NO" noProof="0"/>
          </a:p>
        </p:txBody>
      </p:sp>
      <p:pic>
        <p:nvPicPr>
          <p:cNvPr id="5" name="Bilde 4">
            <a:extLst>
              <a:ext uri="{FF2B5EF4-FFF2-40B4-BE49-F238E27FC236}">
                <a16:creationId xmlns:a16="http://schemas.microsoft.com/office/drawing/2014/main" id="{AA212235-92C7-0142-86EF-D198DAB151D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0800" y="5900671"/>
            <a:ext cx="2849787" cy="624820"/>
          </a:xfrm>
          <a:prstGeom prst="rect">
            <a:avLst/>
          </a:prstGeom>
        </p:spPr>
      </p:pic>
      <p:pic>
        <p:nvPicPr>
          <p:cNvPr id="6" name="Bilde 5">
            <a:extLst>
              <a:ext uri="{FF2B5EF4-FFF2-40B4-BE49-F238E27FC236}">
                <a16:creationId xmlns:a16="http://schemas.microsoft.com/office/drawing/2014/main" id="{CDF5D9CD-4CFE-C041-9AD6-99BE676D2E2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50921" y="10391"/>
            <a:ext cx="5537200" cy="6515100"/>
          </a:xfrm>
          <a:prstGeom prst="rect">
            <a:avLst/>
          </a:prstGeom>
        </p:spPr>
      </p:pic>
    </p:spTree>
    <p:extLst>
      <p:ext uri="{BB962C8B-B14F-4D97-AF65-F5344CB8AC3E}">
        <p14:creationId xmlns:p14="http://schemas.microsoft.com/office/powerpoint/2010/main" val="8309265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iste lysark">
    <p:bg>
      <p:bgPr>
        <a:solidFill>
          <a:srgbClr val="F2EBDD"/>
        </a:solidFill>
        <a:effectLst/>
      </p:bgPr>
    </p:bg>
    <p:spTree>
      <p:nvGrpSpPr>
        <p:cNvPr id="1" name=""/>
        <p:cNvGrpSpPr/>
        <p:nvPr/>
      </p:nvGrpSpPr>
      <p:grpSpPr>
        <a:xfrm>
          <a:off x="0" y="0"/>
          <a:ext cx="0" cy="0"/>
          <a:chOff x="0" y="0"/>
          <a:chExt cx="0" cy="0"/>
        </a:xfrm>
      </p:grpSpPr>
      <p:sp>
        <p:nvSpPr>
          <p:cNvPr id="8" name="TekstSylinder 7">
            <a:extLst>
              <a:ext uri="{FF2B5EF4-FFF2-40B4-BE49-F238E27FC236}">
                <a16:creationId xmlns:a16="http://schemas.microsoft.com/office/drawing/2014/main" id="{B585F6C6-F177-E247-8C62-2338E01EDEE6}"/>
              </a:ext>
            </a:extLst>
          </p:cNvPr>
          <p:cNvSpPr txBox="1"/>
          <p:nvPr userDrawn="1"/>
        </p:nvSpPr>
        <p:spPr>
          <a:xfrm>
            <a:off x="477078" y="506102"/>
            <a:ext cx="10680992" cy="3426579"/>
          </a:xfrm>
          <a:prstGeom prst="rect">
            <a:avLst/>
          </a:prstGeom>
          <a:noFill/>
        </p:spPr>
        <p:txBody>
          <a:bodyPr wrap="square" rtlCol="0">
            <a:spAutoFit/>
          </a:bodyPr>
          <a:lstStyle/>
          <a:p>
            <a:pPr>
              <a:lnSpc>
                <a:spcPts val="13000"/>
              </a:lnSpc>
            </a:pPr>
            <a:r>
              <a:rPr lang="nb-NO" sz="11000" b="1" i="0" spc="-300" noProof="0">
                <a:solidFill>
                  <a:srgbClr val="EB4040"/>
                </a:solidFill>
                <a:latin typeface="Arial" panose="020B0604020202020204" pitchFamily="34" charset="0"/>
                <a:cs typeface="Arial" panose="020B0604020202020204" pitchFamily="34" charset="0"/>
              </a:rPr>
              <a:t>For de mange</a:t>
            </a:r>
          </a:p>
          <a:p>
            <a:pPr>
              <a:lnSpc>
                <a:spcPts val="13000"/>
              </a:lnSpc>
            </a:pPr>
            <a:r>
              <a:rPr lang="nb-NO" sz="11000" b="1" i="0" spc="-300" noProof="0">
                <a:solidFill>
                  <a:srgbClr val="EB4040"/>
                </a:solidFill>
                <a:latin typeface="Arial" panose="020B0604020202020204" pitchFamily="34" charset="0"/>
                <a:cs typeface="Arial" panose="020B0604020202020204" pitchFamily="34" charset="0"/>
              </a:rPr>
              <a:t>– ikke for de få</a:t>
            </a:r>
          </a:p>
        </p:txBody>
      </p:sp>
      <p:sp>
        <p:nvSpPr>
          <p:cNvPr id="9" name="TekstSylinder 8">
            <a:extLst>
              <a:ext uri="{FF2B5EF4-FFF2-40B4-BE49-F238E27FC236}">
                <a16:creationId xmlns:a16="http://schemas.microsoft.com/office/drawing/2014/main" id="{2A551AA8-C8F2-2143-8B9E-6D16AFD41667}"/>
              </a:ext>
            </a:extLst>
          </p:cNvPr>
          <p:cNvSpPr txBox="1"/>
          <p:nvPr userDrawn="1"/>
        </p:nvSpPr>
        <p:spPr>
          <a:xfrm>
            <a:off x="477078" y="5891820"/>
            <a:ext cx="4081670" cy="461665"/>
          </a:xfrm>
          <a:prstGeom prst="rect">
            <a:avLst/>
          </a:prstGeom>
          <a:noFill/>
        </p:spPr>
        <p:txBody>
          <a:bodyPr wrap="square" rtlCol="0">
            <a:spAutoFit/>
          </a:bodyPr>
          <a:lstStyle/>
          <a:p>
            <a:r>
              <a:rPr lang="nb-NO" sz="2400" b="0" i="0" noProof="0" err="1">
                <a:solidFill>
                  <a:srgbClr val="440C1A"/>
                </a:solidFill>
                <a:latin typeface="Arial" panose="020B0604020202020204" pitchFamily="34" charset="0"/>
                <a:cs typeface="Arial" panose="020B0604020202020204" pitchFamily="34" charset="0"/>
              </a:rPr>
              <a:t>sv.no</a:t>
            </a:r>
            <a:r>
              <a:rPr lang="nb-NO" sz="2400" b="0" i="0" noProof="0">
                <a:solidFill>
                  <a:srgbClr val="440C1A"/>
                </a:solidFill>
                <a:latin typeface="Arial" panose="020B0604020202020204" pitchFamily="34" charset="0"/>
                <a:cs typeface="Arial" panose="020B0604020202020204" pitchFamily="34" charset="0"/>
              </a:rPr>
              <a:t>/bli-medlem</a:t>
            </a:r>
          </a:p>
        </p:txBody>
      </p:sp>
      <p:pic>
        <p:nvPicPr>
          <p:cNvPr id="11" name="Bilde 10">
            <a:extLst>
              <a:ext uri="{FF2B5EF4-FFF2-40B4-BE49-F238E27FC236}">
                <a16:creationId xmlns:a16="http://schemas.microsoft.com/office/drawing/2014/main" id="{C941E266-5076-2043-AA6B-32B30E5FD49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076497" y="4791385"/>
            <a:ext cx="2641600" cy="1562100"/>
          </a:xfrm>
          <a:prstGeom prst="rect">
            <a:avLst/>
          </a:prstGeom>
        </p:spPr>
      </p:pic>
    </p:spTree>
    <p:extLst>
      <p:ext uri="{BB962C8B-B14F-4D97-AF65-F5344CB8AC3E}">
        <p14:creationId xmlns:p14="http://schemas.microsoft.com/office/powerpoint/2010/main" val="10264421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Forside lys grønn">
    <p:bg>
      <p:bgRef idx="1001">
        <a:schemeClr val="bg2"/>
      </p:bgRef>
    </p:bg>
    <p:spTree>
      <p:nvGrpSpPr>
        <p:cNvPr id="1" name=""/>
        <p:cNvGrpSpPr/>
        <p:nvPr/>
      </p:nvGrpSpPr>
      <p:grpSpPr>
        <a:xfrm>
          <a:off x="0" y="0"/>
          <a:ext cx="0" cy="0"/>
          <a:chOff x="0" y="0"/>
          <a:chExt cx="0" cy="0"/>
        </a:xfrm>
      </p:grpSpPr>
      <p:sp>
        <p:nvSpPr>
          <p:cNvPr id="11" name="Plassholder for bilde 1">
            <a:extLst>
              <a:ext uri="{FF2B5EF4-FFF2-40B4-BE49-F238E27FC236}">
                <a16:creationId xmlns:a16="http://schemas.microsoft.com/office/drawing/2014/main" id="{26D534F6-2EF6-B644-9AC0-57AF1243E73C}"/>
              </a:ext>
            </a:extLst>
          </p:cNvPr>
          <p:cNvSpPr>
            <a:spLocks noGrp="1"/>
          </p:cNvSpPr>
          <p:nvPr>
            <p:ph type="pic" sz="quarter" idx="13" hasCustomPrompt="1"/>
          </p:nvPr>
        </p:nvSpPr>
        <p:spPr>
          <a:xfrm>
            <a:off x="6643975" y="0"/>
            <a:ext cx="5551200" cy="6526800"/>
          </a:xfrm>
          <a:prstGeom prst="rect">
            <a:avLst/>
          </a:prstGeom>
          <a:solidFill>
            <a:srgbClr val="F2EBDD">
              <a:alpha val="0"/>
            </a:srgbClr>
          </a:solidFill>
        </p:spPr>
        <p:txBody>
          <a:bodyPr lIns="0" tIns="0" rIns="0" bIns="720000" anchor="ctr" anchorCtr="1"/>
          <a:lstStyle>
            <a:lvl1pPr marL="0" indent="0" algn="ctr">
              <a:buNone/>
              <a:defRPr sz="2000" i="1">
                <a:solidFill>
                  <a:srgbClr val="EFEFEF"/>
                </a:solidFill>
              </a:defRPr>
            </a:lvl1pPr>
          </a:lstStyle>
          <a:p>
            <a:r>
              <a:rPr lang="nb-NO" noProof="0"/>
              <a:t>Klikk på ikonet for å endre bildet</a:t>
            </a:r>
            <a:endParaRPr lang="nn-NO" noProof="0"/>
          </a:p>
        </p:txBody>
      </p:sp>
      <p:pic>
        <p:nvPicPr>
          <p:cNvPr id="8" name="Bilde 7" descr="Et bilde som inneholder person, mann, innendørs, holder&#10;&#10;Automatisk generert beskrivelse">
            <a:extLst>
              <a:ext uri="{FF2B5EF4-FFF2-40B4-BE49-F238E27FC236}">
                <a16:creationId xmlns:a16="http://schemas.microsoft.com/office/drawing/2014/main" id="{5A618BEE-D740-A340-B645-9A52F512B9D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9487" b="2318"/>
          <a:stretch/>
        </p:blipFill>
        <p:spPr>
          <a:xfrm>
            <a:off x="6643974" y="-1"/>
            <a:ext cx="5551201" cy="6525644"/>
          </a:xfrm>
          <a:prstGeom prst="rect">
            <a:avLst/>
          </a:prstGeom>
        </p:spPr>
      </p:pic>
      <p:sp>
        <p:nvSpPr>
          <p:cNvPr id="10" name="Tittel 2">
            <a:extLst>
              <a:ext uri="{FF2B5EF4-FFF2-40B4-BE49-F238E27FC236}">
                <a16:creationId xmlns:a16="http://schemas.microsoft.com/office/drawing/2014/main" id="{95AB8952-77FE-594D-9F8C-4C7C5BA9C8D3}"/>
              </a:ext>
            </a:extLst>
          </p:cNvPr>
          <p:cNvSpPr>
            <a:spLocks noGrp="1"/>
          </p:cNvSpPr>
          <p:nvPr>
            <p:ph type="ctrTitle" hasCustomPrompt="1"/>
          </p:nvPr>
        </p:nvSpPr>
        <p:spPr>
          <a:xfrm>
            <a:off x="448179" y="600143"/>
            <a:ext cx="5649408" cy="2808461"/>
          </a:xfrm>
          <a:prstGeom prst="rect">
            <a:avLst/>
          </a:prstGeom>
          <a:solidFill>
            <a:srgbClr val="253325">
              <a:alpha val="0"/>
            </a:srgbClr>
          </a:solidFill>
        </p:spPr>
        <p:txBody>
          <a:bodyPr wrap="square" lIns="0" anchor="b" anchorCtr="0">
            <a:noAutofit/>
          </a:bodyPr>
          <a:lstStyle>
            <a:lvl1pPr>
              <a:lnSpc>
                <a:spcPts val="7300"/>
              </a:lnSpc>
              <a:defRPr sz="7000" b="1">
                <a:solidFill>
                  <a:srgbClr val="253325"/>
                </a:solidFill>
                <a:latin typeface="Arial" panose="020B0604020202020204" pitchFamily="34" charset="0"/>
                <a:cs typeface="Arial" panose="020B0604020202020204" pitchFamily="34" charset="0"/>
              </a:defRPr>
            </a:lvl1pPr>
          </a:lstStyle>
          <a:p>
            <a:r>
              <a:rPr lang="nb-NO" noProof="0"/>
              <a:t>Legg til tittel (inntil tre linjer)</a:t>
            </a:r>
          </a:p>
        </p:txBody>
      </p:sp>
      <p:sp>
        <p:nvSpPr>
          <p:cNvPr id="13" name="Plassholder for innhold 2">
            <a:extLst>
              <a:ext uri="{FF2B5EF4-FFF2-40B4-BE49-F238E27FC236}">
                <a16:creationId xmlns:a16="http://schemas.microsoft.com/office/drawing/2014/main" id="{6621D253-0ADA-784B-826B-4A488DAFE05D}"/>
              </a:ext>
            </a:extLst>
          </p:cNvPr>
          <p:cNvSpPr>
            <a:spLocks noGrp="1"/>
          </p:cNvSpPr>
          <p:nvPr>
            <p:ph idx="14" hasCustomPrompt="1"/>
          </p:nvPr>
        </p:nvSpPr>
        <p:spPr>
          <a:xfrm>
            <a:off x="448177" y="4571068"/>
            <a:ext cx="5649409" cy="344378"/>
          </a:xfrm>
        </p:spPr>
        <p:txBody>
          <a:bodyPr/>
          <a:lstStyle>
            <a:lvl1pPr>
              <a:buClr>
                <a:srgbClr val="539760"/>
              </a:buClr>
              <a:buNone/>
              <a:defRPr sz="2000" i="0" spc="0">
                <a:solidFill>
                  <a:srgbClr val="253325"/>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noProof="0"/>
              <a:t>Legg til navn på foredragsholder (1 linje)</a:t>
            </a:r>
          </a:p>
        </p:txBody>
      </p:sp>
      <p:pic>
        <p:nvPicPr>
          <p:cNvPr id="17" name="Bilde 16">
            <a:extLst>
              <a:ext uri="{FF2B5EF4-FFF2-40B4-BE49-F238E27FC236}">
                <a16:creationId xmlns:a16="http://schemas.microsoft.com/office/drawing/2014/main" id="{442CA53F-CE76-9745-92DD-EE50BACDD05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48177" y="5779333"/>
            <a:ext cx="1262052" cy="746310"/>
          </a:xfrm>
          <a:prstGeom prst="rect">
            <a:avLst/>
          </a:prstGeom>
        </p:spPr>
      </p:pic>
      <p:sp>
        <p:nvSpPr>
          <p:cNvPr id="18" name="Undertittel 2">
            <a:extLst>
              <a:ext uri="{FF2B5EF4-FFF2-40B4-BE49-F238E27FC236}">
                <a16:creationId xmlns:a16="http://schemas.microsoft.com/office/drawing/2014/main" id="{57BAD236-BA49-C44D-8D38-D5C49D4CEB13}"/>
              </a:ext>
            </a:extLst>
          </p:cNvPr>
          <p:cNvSpPr>
            <a:spLocks noGrp="1"/>
          </p:cNvSpPr>
          <p:nvPr>
            <p:ph type="subTitle" idx="1" hasCustomPrompt="1"/>
          </p:nvPr>
        </p:nvSpPr>
        <p:spPr>
          <a:xfrm>
            <a:off x="448178" y="3712060"/>
            <a:ext cx="5649409" cy="777329"/>
          </a:xfrm>
        </p:spPr>
        <p:txBody>
          <a:bodyPr wrap="square" lIns="0" anchor="b" anchorCtr="0">
            <a:spAutoFit/>
          </a:bodyPr>
          <a:lstStyle>
            <a:lvl1pPr marL="0" indent="0" algn="l">
              <a:spcBef>
                <a:spcPts val="0"/>
              </a:spcBef>
              <a:buNone/>
              <a:defRPr sz="2800" b="1" i="0" spc="0">
                <a:solidFill>
                  <a:srgbClr val="253325"/>
                </a:solidFill>
                <a:latin typeface="Arial" panose="020B0604020202020204" pitchFamily="34" charset="0"/>
                <a:cs typeface="Arial" panose="020B0604020202020204" pitchFamily="34" charset="0"/>
              </a:defRPr>
            </a:lvl1pPr>
            <a:lvl2pPr marL="457222" indent="0" algn="ctr">
              <a:buNone/>
              <a:defRPr sz="2000"/>
            </a:lvl2pPr>
            <a:lvl3pPr marL="914445" indent="0" algn="ctr">
              <a:buNone/>
              <a:defRPr sz="1800"/>
            </a:lvl3pPr>
            <a:lvl4pPr marL="1371669" indent="0" algn="ctr">
              <a:buNone/>
              <a:defRPr sz="1600"/>
            </a:lvl4pPr>
            <a:lvl5pPr marL="1828891" indent="0" algn="ctr">
              <a:buNone/>
              <a:defRPr sz="1600"/>
            </a:lvl5pPr>
            <a:lvl6pPr marL="2286114" indent="0" algn="ctr">
              <a:buNone/>
              <a:defRPr sz="1600"/>
            </a:lvl6pPr>
            <a:lvl7pPr marL="2743338" indent="0" algn="ctr">
              <a:buNone/>
              <a:defRPr sz="1600"/>
            </a:lvl7pPr>
            <a:lvl8pPr marL="3200559" indent="0" algn="ctr">
              <a:buNone/>
              <a:defRPr sz="1600"/>
            </a:lvl8pPr>
            <a:lvl9pPr marL="3657782" indent="0" algn="ctr">
              <a:buNone/>
              <a:defRPr sz="1600"/>
            </a:lvl9pPr>
          </a:lstStyle>
          <a:p>
            <a:r>
              <a:rPr lang="nb-NO" noProof="0"/>
              <a:t>Legg til tid og sted for foredraget (inntil to linjer)</a:t>
            </a:r>
          </a:p>
        </p:txBody>
      </p:sp>
    </p:spTree>
    <p:extLst>
      <p:ext uri="{BB962C8B-B14F-4D97-AF65-F5344CB8AC3E}">
        <p14:creationId xmlns:p14="http://schemas.microsoft.com/office/powerpoint/2010/main" val="1119664810"/>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reserve="1">
  <p:cSld name="Innhold lys grønn">
    <p:bg>
      <p:bgPr>
        <a:solidFill>
          <a:srgbClr val="EFEFEF"/>
        </a:solidFill>
        <a:effectLst/>
      </p:bgPr>
    </p:bg>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1" y="483981"/>
            <a:ext cx="8468125" cy="763200"/>
          </a:xfrm>
          <a:prstGeom prst="rect">
            <a:avLst/>
          </a:prstGeom>
          <a:solidFill>
            <a:srgbClr val="539760"/>
          </a:solidFill>
        </p:spPr>
        <p:txBody>
          <a:bodyPr/>
          <a:lstStyle>
            <a:lvl1pPr>
              <a:defRPr>
                <a:solidFill>
                  <a:srgbClr val="EFEFEF"/>
                </a:solidFill>
              </a:defRPr>
            </a:lvl1pPr>
          </a:lstStyle>
          <a:p>
            <a:r>
              <a:rPr lang="nb-NO"/>
              <a:t>Klikk for å legge til tittel</a:t>
            </a:r>
          </a:p>
        </p:txBody>
      </p:sp>
      <p:sp>
        <p:nvSpPr>
          <p:cNvPr id="3" name="Plassholder for innhold 2"/>
          <p:cNvSpPr>
            <a:spLocks noGrp="1"/>
          </p:cNvSpPr>
          <p:nvPr>
            <p:ph idx="1" hasCustomPrompt="1"/>
          </p:nvPr>
        </p:nvSpPr>
        <p:spPr>
          <a:xfrm>
            <a:off x="544009" y="1794076"/>
            <a:ext cx="9598131" cy="4757195"/>
          </a:xfrm>
        </p:spPr>
        <p:txBody>
          <a:bodyPr/>
          <a:lstStyle>
            <a:lvl1pPr>
              <a:buClr>
                <a:srgbClr val="539760"/>
              </a:buClr>
              <a:defRPr>
                <a:solidFill>
                  <a:srgbClr val="253325"/>
                </a:solidFill>
              </a:defRPr>
            </a:lvl1pPr>
            <a:lvl2pPr>
              <a:defRPr>
                <a:solidFill>
                  <a:srgbClr val="253325"/>
                </a:solidFill>
              </a:defRPr>
            </a:lvl2pPr>
            <a:lvl3pPr>
              <a:defRPr sz="2600">
                <a:solidFill>
                  <a:srgbClr val="253325"/>
                </a:solidFill>
              </a:defRPr>
            </a:lvl3pPr>
            <a:lvl4pPr>
              <a:defRPr>
                <a:solidFill>
                  <a:srgbClr val="253325"/>
                </a:solidFill>
              </a:defRPr>
            </a:lvl4pPr>
            <a:lvl5pPr>
              <a:defRPr>
                <a:solidFill>
                  <a:srgbClr val="253325"/>
                </a:solidFill>
              </a:defRPr>
            </a:lvl5pPr>
            <a:lvl6pPr>
              <a:defRPr>
                <a:solidFill>
                  <a:srgbClr val="253325"/>
                </a:solidFill>
              </a:defRPr>
            </a:lvl6pPr>
            <a:lvl7pPr>
              <a:defRPr>
                <a:solidFill>
                  <a:srgbClr val="253325"/>
                </a:solidFill>
              </a:defRPr>
            </a:lvl7pPr>
            <a:lvl8pPr>
              <a:defRPr>
                <a:solidFill>
                  <a:srgbClr val="253325"/>
                </a:solidFill>
              </a:defRPr>
            </a:lvl8pPr>
            <a:lvl9pPr>
              <a:defRPr>
                <a:solidFill>
                  <a:srgbClr val="253325"/>
                </a:solidFill>
              </a:defRPr>
            </a:lvl9pPr>
          </a:lstStyle>
          <a:p>
            <a:pPr lvl="0"/>
            <a:r>
              <a:rPr lang="nb-NO"/>
              <a:t>Klikk for å legge til tekst</a:t>
            </a:r>
          </a:p>
        </p:txBody>
      </p:sp>
      <p:pic>
        <p:nvPicPr>
          <p:cNvPr id="5" name="Bilde 4">
            <a:extLst>
              <a:ext uri="{FF2B5EF4-FFF2-40B4-BE49-F238E27FC236}">
                <a16:creationId xmlns:a16="http://schemas.microsoft.com/office/drawing/2014/main" id="{E3A75D69-078E-8147-B085-E98AA18442E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773200" y="529199"/>
            <a:ext cx="2872800" cy="629866"/>
          </a:xfrm>
          <a:prstGeom prst="rect">
            <a:avLst/>
          </a:prstGeom>
        </p:spPr>
      </p:pic>
    </p:spTree>
    <p:extLst>
      <p:ext uri="{BB962C8B-B14F-4D97-AF65-F5344CB8AC3E}">
        <p14:creationId xmlns:p14="http://schemas.microsoft.com/office/powerpoint/2010/main" val="39434033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orside mørk rød">
    <p:bg>
      <p:bgPr>
        <a:solidFill>
          <a:srgbClr val="440C1A"/>
        </a:solidFill>
        <a:effectLst/>
      </p:bgPr>
    </p:bg>
    <p:spTree>
      <p:nvGrpSpPr>
        <p:cNvPr id="1" name=""/>
        <p:cNvGrpSpPr/>
        <p:nvPr/>
      </p:nvGrpSpPr>
      <p:grpSpPr>
        <a:xfrm>
          <a:off x="0" y="0"/>
          <a:ext cx="0" cy="0"/>
          <a:chOff x="0" y="0"/>
          <a:chExt cx="0" cy="0"/>
        </a:xfrm>
      </p:grpSpPr>
      <p:sp>
        <p:nvSpPr>
          <p:cNvPr id="17" name="Plassholder for bilde 1"/>
          <p:cNvSpPr>
            <a:spLocks noGrp="1"/>
          </p:cNvSpPr>
          <p:nvPr>
            <p:ph type="pic" sz="quarter" idx="13" hasCustomPrompt="1"/>
          </p:nvPr>
        </p:nvSpPr>
        <p:spPr>
          <a:xfrm>
            <a:off x="487890" y="8400"/>
            <a:ext cx="11710800" cy="4057200"/>
          </a:xfrm>
          <a:prstGeom prst="rect">
            <a:avLst/>
          </a:prstGeom>
          <a:solidFill>
            <a:srgbClr val="F2EBDD">
              <a:alpha val="0"/>
            </a:srgbClr>
          </a:solidFill>
        </p:spPr>
        <p:txBody>
          <a:bodyPr lIns="0" tIns="0" rIns="0" bIns="720000" anchor="ctr" anchorCtr="1"/>
          <a:lstStyle>
            <a:lvl1pPr marL="0" indent="0" algn="ctr">
              <a:buNone/>
              <a:defRPr sz="2000" i="1">
                <a:solidFill>
                  <a:srgbClr val="EFEFEF"/>
                </a:solidFill>
              </a:defRPr>
            </a:lvl1pPr>
          </a:lstStyle>
          <a:p>
            <a:r>
              <a:rPr lang="nn-NO" noProof="0"/>
              <a:t>Klikk på ikonet for å endre bildet</a:t>
            </a:r>
          </a:p>
        </p:txBody>
      </p:sp>
      <p:sp>
        <p:nvSpPr>
          <p:cNvPr id="9" name="Undertittel 2">
            <a:extLst>
              <a:ext uri="{FF2B5EF4-FFF2-40B4-BE49-F238E27FC236}">
                <a16:creationId xmlns:a16="http://schemas.microsoft.com/office/drawing/2014/main" id="{87BEF500-E910-8A45-BBF8-65EF6B3BB1D4}"/>
              </a:ext>
            </a:extLst>
          </p:cNvPr>
          <p:cNvSpPr>
            <a:spLocks noGrp="1"/>
          </p:cNvSpPr>
          <p:nvPr>
            <p:ph type="subTitle" idx="1" hasCustomPrompt="1"/>
          </p:nvPr>
        </p:nvSpPr>
        <p:spPr>
          <a:xfrm>
            <a:off x="487890" y="5762611"/>
            <a:ext cx="9557258" cy="387798"/>
          </a:xfrm>
        </p:spPr>
        <p:txBody>
          <a:bodyPr wrap="square" lIns="0">
            <a:spAutoFit/>
          </a:bodyPr>
          <a:lstStyle>
            <a:lvl1pPr marL="0" indent="0" algn="l">
              <a:buNone/>
              <a:defRPr sz="2800" b="1" i="0" spc="0">
                <a:solidFill>
                  <a:srgbClr val="F2EBDD"/>
                </a:solidFill>
                <a:latin typeface="Arial" panose="020B0604020202020204" pitchFamily="34" charset="0"/>
                <a:cs typeface="Arial" panose="020B0604020202020204" pitchFamily="34" charset="0"/>
              </a:defRPr>
            </a:lvl1pPr>
            <a:lvl2pPr marL="457222" indent="0" algn="ctr">
              <a:buNone/>
              <a:defRPr sz="2000"/>
            </a:lvl2pPr>
            <a:lvl3pPr marL="914445" indent="0" algn="ctr">
              <a:buNone/>
              <a:defRPr sz="1800"/>
            </a:lvl3pPr>
            <a:lvl4pPr marL="1371669" indent="0" algn="ctr">
              <a:buNone/>
              <a:defRPr sz="1600"/>
            </a:lvl4pPr>
            <a:lvl5pPr marL="1828891" indent="0" algn="ctr">
              <a:buNone/>
              <a:defRPr sz="1600"/>
            </a:lvl5pPr>
            <a:lvl6pPr marL="2286114" indent="0" algn="ctr">
              <a:buNone/>
              <a:defRPr sz="1600"/>
            </a:lvl6pPr>
            <a:lvl7pPr marL="2743338" indent="0" algn="ctr">
              <a:buNone/>
              <a:defRPr sz="1600"/>
            </a:lvl7pPr>
            <a:lvl8pPr marL="3200559" indent="0" algn="ctr">
              <a:buNone/>
              <a:defRPr sz="1600"/>
            </a:lvl8pPr>
            <a:lvl9pPr marL="3657782" indent="0" algn="ctr">
              <a:buNone/>
              <a:defRPr sz="1600"/>
            </a:lvl9pPr>
          </a:lstStyle>
          <a:p>
            <a:r>
              <a:rPr lang="nb-NO" noProof="0"/>
              <a:t>Klikk for å legge til tid og sted for foredraget (1 linje)</a:t>
            </a:r>
          </a:p>
        </p:txBody>
      </p:sp>
      <p:sp>
        <p:nvSpPr>
          <p:cNvPr id="7" name="Plassholder for innhold 2">
            <a:extLst>
              <a:ext uri="{FF2B5EF4-FFF2-40B4-BE49-F238E27FC236}">
                <a16:creationId xmlns:a16="http://schemas.microsoft.com/office/drawing/2014/main" id="{5DD842C2-2465-CD4E-9F0A-ABF730610906}"/>
              </a:ext>
            </a:extLst>
          </p:cNvPr>
          <p:cNvSpPr>
            <a:spLocks noGrp="1"/>
          </p:cNvSpPr>
          <p:nvPr>
            <p:ph idx="14" hasCustomPrompt="1"/>
          </p:nvPr>
        </p:nvSpPr>
        <p:spPr>
          <a:xfrm>
            <a:off x="487890" y="6183657"/>
            <a:ext cx="9557258" cy="333875"/>
          </a:xfrm>
        </p:spPr>
        <p:txBody>
          <a:bodyPr anchor="b" anchorCtr="0"/>
          <a:lstStyle>
            <a:lvl1pPr>
              <a:buClr>
                <a:srgbClr val="539760"/>
              </a:buClr>
              <a:buNone/>
              <a:defRPr sz="2000" i="0" spc="0">
                <a:solidFill>
                  <a:srgbClr val="F2EBDD"/>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noProof="0"/>
              <a:t>Klikk for å legge til navn og rolle på foredragsholder (1 linje)</a:t>
            </a:r>
          </a:p>
        </p:txBody>
      </p:sp>
      <p:pic>
        <p:nvPicPr>
          <p:cNvPr id="3" name="Bilde 2" descr="Et bilde som inneholder gress, utendørs, person, felt&#10;&#10;Automatisk generert beskrivelse">
            <a:extLst>
              <a:ext uri="{FF2B5EF4-FFF2-40B4-BE49-F238E27FC236}">
                <a16:creationId xmlns:a16="http://schemas.microsoft.com/office/drawing/2014/main" id="{4806FC82-5873-8347-AA29-1EB5E7E22FA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84374" y="32205"/>
            <a:ext cx="11709108" cy="4057508"/>
          </a:xfrm>
          <a:prstGeom prst="rect">
            <a:avLst/>
          </a:prstGeom>
        </p:spPr>
      </p:pic>
      <p:pic>
        <p:nvPicPr>
          <p:cNvPr id="11" name="Bilde 10">
            <a:extLst>
              <a:ext uri="{FF2B5EF4-FFF2-40B4-BE49-F238E27FC236}">
                <a16:creationId xmlns:a16="http://schemas.microsoft.com/office/drawing/2014/main" id="{46800706-7B1B-7746-881F-626D52BAACAE}"/>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445233" y="5771222"/>
            <a:ext cx="1262052" cy="746310"/>
          </a:xfrm>
          <a:prstGeom prst="rect">
            <a:avLst/>
          </a:prstGeom>
        </p:spPr>
      </p:pic>
      <p:sp>
        <p:nvSpPr>
          <p:cNvPr id="6" name="Tittel 2">
            <a:extLst>
              <a:ext uri="{FF2B5EF4-FFF2-40B4-BE49-F238E27FC236}">
                <a16:creationId xmlns:a16="http://schemas.microsoft.com/office/drawing/2014/main" id="{B9FEFB67-430E-084A-8070-1C573CF8585C}"/>
              </a:ext>
            </a:extLst>
          </p:cNvPr>
          <p:cNvSpPr>
            <a:spLocks noGrp="1"/>
          </p:cNvSpPr>
          <p:nvPr>
            <p:ph type="ctrTitle" hasCustomPrompt="1"/>
          </p:nvPr>
        </p:nvSpPr>
        <p:spPr>
          <a:xfrm>
            <a:off x="487890" y="3874802"/>
            <a:ext cx="11707284" cy="1872307"/>
          </a:xfrm>
          <a:prstGeom prst="rect">
            <a:avLst/>
          </a:prstGeom>
          <a:solidFill>
            <a:srgbClr val="253325">
              <a:alpha val="0"/>
            </a:srgbClr>
          </a:solidFill>
        </p:spPr>
        <p:txBody>
          <a:bodyPr wrap="square" lIns="0" anchor="t" anchorCtr="0">
            <a:noAutofit/>
          </a:bodyPr>
          <a:lstStyle>
            <a:lvl1pPr>
              <a:lnSpc>
                <a:spcPts val="7300"/>
              </a:lnSpc>
              <a:defRPr sz="7000" b="1" spc="0">
                <a:solidFill>
                  <a:srgbClr val="F2EBDD"/>
                </a:solidFill>
              </a:defRPr>
            </a:lvl1pPr>
          </a:lstStyle>
          <a:p>
            <a:r>
              <a:rPr lang="nb-NO" noProof="0"/>
              <a:t>Klikk for å legge til tittel (inntil to linjer)</a:t>
            </a:r>
          </a:p>
        </p:txBody>
      </p:sp>
    </p:spTree>
    <p:extLst>
      <p:ext uri="{BB962C8B-B14F-4D97-AF65-F5344CB8AC3E}">
        <p14:creationId xmlns:p14="http://schemas.microsoft.com/office/powerpoint/2010/main" val="17971804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Innhold mørk rød">
    <p:bg>
      <p:bgPr>
        <a:solidFill>
          <a:srgbClr val="440C1A"/>
        </a:solidFill>
        <a:effectLst/>
      </p:bgPr>
    </p:bg>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76E2203E-71A7-AB47-8948-D3392168869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741473" y="536182"/>
            <a:ext cx="2934738" cy="643445"/>
          </a:xfrm>
          <a:prstGeom prst="rect">
            <a:avLst/>
          </a:prstGeom>
        </p:spPr>
      </p:pic>
      <p:sp>
        <p:nvSpPr>
          <p:cNvPr id="6" name="Plassholder for innhold 2">
            <a:extLst>
              <a:ext uri="{FF2B5EF4-FFF2-40B4-BE49-F238E27FC236}">
                <a16:creationId xmlns:a16="http://schemas.microsoft.com/office/drawing/2014/main" id="{73E057A0-C139-8441-98B2-045307FA8AB3}"/>
              </a:ext>
            </a:extLst>
          </p:cNvPr>
          <p:cNvSpPr>
            <a:spLocks noGrp="1"/>
          </p:cNvSpPr>
          <p:nvPr>
            <p:ph idx="1" hasCustomPrompt="1"/>
          </p:nvPr>
        </p:nvSpPr>
        <p:spPr>
          <a:xfrm>
            <a:off x="451412" y="1794077"/>
            <a:ext cx="9653287" cy="4734046"/>
          </a:xfrm>
        </p:spPr>
        <p:txBody>
          <a:bodyPr/>
          <a:lstStyle>
            <a:lvl1pPr>
              <a:defRPr>
                <a:solidFill>
                  <a:srgbClr val="F2EBDD"/>
                </a:solidFill>
              </a:defRPr>
            </a:lvl1pPr>
            <a:lvl2pPr>
              <a:defRPr>
                <a:solidFill>
                  <a:srgbClr val="F2EBDD"/>
                </a:solidFill>
              </a:defRPr>
            </a:lvl2pPr>
            <a:lvl3pPr>
              <a:defRPr sz="2600">
                <a:solidFill>
                  <a:srgbClr val="F2EBDD"/>
                </a:solidFill>
              </a:defRPr>
            </a:lvl3pPr>
            <a:lvl4pPr>
              <a:defRPr>
                <a:solidFill>
                  <a:srgbClr val="F2EBDD"/>
                </a:solidFill>
              </a:defRPr>
            </a:lvl4pPr>
            <a:lvl5pPr>
              <a:defRPr>
                <a:solidFill>
                  <a:srgbClr val="F2EBDD"/>
                </a:solidFill>
              </a:defRPr>
            </a:lvl5pPr>
            <a:lvl6pPr>
              <a:defRPr>
                <a:solidFill>
                  <a:srgbClr val="F2EBDD"/>
                </a:solidFill>
              </a:defRPr>
            </a:lvl6pPr>
            <a:lvl7pPr>
              <a:defRPr>
                <a:solidFill>
                  <a:srgbClr val="F2EBDD"/>
                </a:solidFill>
              </a:defRPr>
            </a:lvl7pPr>
            <a:lvl8pPr>
              <a:defRPr>
                <a:solidFill>
                  <a:srgbClr val="F2EBDD"/>
                </a:solidFill>
              </a:defRPr>
            </a:lvl8pPr>
            <a:lvl9pPr>
              <a:defRPr>
                <a:solidFill>
                  <a:srgbClr val="F2EBDD"/>
                </a:solidFill>
              </a:defRPr>
            </a:lvl9pPr>
          </a:lstStyle>
          <a:p>
            <a:pPr lvl="0"/>
            <a:r>
              <a:rPr lang="nb-NO"/>
              <a:t>Klikk for å legge til tekst</a:t>
            </a:r>
          </a:p>
        </p:txBody>
      </p:sp>
      <p:sp>
        <p:nvSpPr>
          <p:cNvPr id="8" name="Tittel 1">
            <a:extLst>
              <a:ext uri="{FF2B5EF4-FFF2-40B4-BE49-F238E27FC236}">
                <a16:creationId xmlns:a16="http://schemas.microsoft.com/office/drawing/2014/main" id="{EFD7F92B-B712-C541-A6AF-8BF5AF1382A3}"/>
              </a:ext>
            </a:extLst>
          </p:cNvPr>
          <p:cNvSpPr>
            <a:spLocks noGrp="1"/>
          </p:cNvSpPr>
          <p:nvPr>
            <p:ph type="title" hasCustomPrompt="1"/>
          </p:nvPr>
        </p:nvSpPr>
        <p:spPr>
          <a:xfrm>
            <a:off x="0" y="483981"/>
            <a:ext cx="8468126" cy="763200"/>
          </a:xfrm>
          <a:prstGeom prst="rect">
            <a:avLst/>
          </a:prstGeom>
          <a:solidFill>
            <a:srgbClr val="EB4040"/>
          </a:solidFill>
        </p:spPr>
        <p:txBody>
          <a:bodyPr/>
          <a:lstStyle>
            <a:lvl1pPr>
              <a:defRPr>
                <a:solidFill>
                  <a:srgbClr val="F2EBDD"/>
                </a:solidFill>
              </a:defRPr>
            </a:lvl1pPr>
          </a:lstStyle>
          <a:p>
            <a:r>
              <a:rPr lang="nb-NO"/>
              <a:t>Klikk for å legge til tittel</a:t>
            </a:r>
          </a:p>
        </p:txBody>
      </p:sp>
    </p:spTree>
    <p:extLst>
      <p:ext uri="{BB962C8B-B14F-4D97-AF65-F5344CB8AC3E}">
        <p14:creationId xmlns:p14="http://schemas.microsoft.com/office/powerpoint/2010/main" val="1512160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nhold lys rød">
    <p:spTree>
      <p:nvGrpSpPr>
        <p:cNvPr id="1" name=""/>
        <p:cNvGrpSpPr/>
        <p:nvPr/>
      </p:nvGrpSpPr>
      <p:grpSpPr>
        <a:xfrm>
          <a:off x="0" y="0"/>
          <a:ext cx="0" cy="0"/>
          <a:chOff x="0" y="0"/>
          <a:chExt cx="0" cy="0"/>
        </a:xfrm>
      </p:grpSpPr>
      <p:sp>
        <p:nvSpPr>
          <p:cNvPr id="6" name="Plassholder for innhold 2">
            <a:extLst>
              <a:ext uri="{FF2B5EF4-FFF2-40B4-BE49-F238E27FC236}">
                <a16:creationId xmlns:a16="http://schemas.microsoft.com/office/drawing/2014/main" id="{49E4B07C-82BE-0B41-AB98-77BE3A2D1D74}"/>
              </a:ext>
            </a:extLst>
          </p:cNvPr>
          <p:cNvSpPr>
            <a:spLocks noGrp="1"/>
          </p:cNvSpPr>
          <p:nvPr>
            <p:ph idx="1" hasCustomPrompt="1"/>
          </p:nvPr>
        </p:nvSpPr>
        <p:spPr>
          <a:xfrm>
            <a:off x="451412" y="1782501"/>
            <a:ext cx="9664861" cy="4734046"/>
          </a:xfrm>
        </p:spPr>
        <p:txBody>
          <a:bodyPr/>
          <a:lstStyle>
            <a:lvl1pPr>
              <a:defRPr b="0" i="0">
                <a:solidFill>
                  <a:srgbClr val="440C1A"/>
                </a:solidFill>
                <a:latin typeface="Arial" panose="020B0604020202020204" pitchFamily="34" charset="0"/>
                <a:cs typeface="Arial" panose="020B0604020202020204" pitchFamily="34" charset="0"/>
              </a:defRPr>
            </a:lvl1pPr>
            <a:lvl2pPr>
              <a:defRPr>
                <a:solidFill>
                  <a:srgbClr val="440C1A"/>
                </a:solidFill>
              </a:defRPr>
            </a:lvl2pPr>
            <a:lvl3pPr>
              <a:defRPr sz="2600">
                <a:solidFill>
                  <a:srgbClr val="440C1A"/>
                </a:solidFill>
              </a:defRPr>
            </a:lvl3pPr>
            <a:lvl4pPr>
              <a:defRPr>
                <a:solidFill>
                  <a:srgbClr val="440C1A"/>
                </a:solidFill>
              </a:defRPr>
            </a:lvl4pPr>
            <a:lvl5pPr>
              <a:defRPr>
                <a:solidFill>
                  <a:srgbClr val="440C1A"/>
                </a:solidFill>
              </a:defRPr>
            </a:lvl5pPr>
            <a:lvl6pPr>
              <a:buNone/>
              <a:defRPr>
                <a:solidFill>
                  <a:srgbClr val="440C1A"/>
                </a:solidFill>
              </a:defRPr>
            </a:lvl6pPr>
          </a:lstStyle>
          <a:p>
            <a:pPr lvl="0"/>
            <a:r>
              <a:rPr lang="nb-NO"/>
              <a:t>Klikk for å legge til tekst</a:t>
            </a:r>
          </a:p>
        </p:txBody>
      </p:sp>
      <p:sp>
        <p:nvSpPr>
          <p:cNvPr id="5" name="Plassholder for tittel 1">
            <a:extLst>
              <a:ext uri="{FF2B5EF4-FFF2-40B4-BE49-F238E27FC236}">
                <a16:creationId xmlns:a16="http://schemas.microsoft.com/office/drawing/2014/main" id="{3D8584D2-FF71-1349-8C90-E51583B34D8F}"/>
              </a:ext>
            </a:extLst>
          </p:cNvPr>
          <p:cNvSpPr>
            <a:spLocks noGrp="1"/>
          </p:cNvSpPr>
          <p:nvPr>
            <p:ph type="title" hasCustomPrompt="1"/>
          </p:nvPr>
        </p:nvSpPr>
        <p:spPr>
          <a:xfrm>
            <a:off x="-1" y="483981"/>
            <a:ext cx="8468127" cy="763200"/>
          </a:xfrm>
          <a:prstGeom prst="rect">
            <a:avLst/>
          </a:prstGeom>
          <a:solidFill>
            <a:srgbClr val="EB4040"/>
          </a:solidFill>
          <a:ln w="12700" cap="rnd">
            <a:noFill/>
          </a:ln>
        </p:spPr>
        <p:txBody>
          <a:bodyPr vert="horz" lIns="360000" tIns="0" rIns="360000" bIns="0" rtlCol="0" anchor="ctr" anchorCtr="0">
            <a:normAutofit/>
          </a:bodyPr>
          <a:lstStyle/>
          <a:p>
            <a:r>
              <a:rPr lang="nb-NO"/>
              <a:t>Klikk for å legge til tittel</a:t>
            </a:r>
          </a:p>
        </p:txBody>
      </p:sp>
    </p:spTree>
    <p:extLst>
      <p:ext uri="{BB962C8B-B14F-4D97-AF65-F5344CB8AC3E}">
        <p14:creationId xmlns:p14="http://schemas.microsoft.com/office/powerpoint/2010/main" val="29751841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Forside mørk grønn">
    <p:bg>
      <p:bgPr>
        <a:solidFill>
          <a:srgbClr val="253325"/>
        </a:solidFill>
        <a:effectLst/>
      </p:bgPr>
    </p:bg>
    <p:spTree>
      <p:nvGrpSpPr>
        <p:cNvPr id="1" name=""/>
        <p:cNvGrpSpPr/>
        <p:nvPr/>
      </p:nvGrpSpPr>
      <p:grpSpPr>
        <a:xfrm>
          <a:off x="0" y="0"/>
          <a:ext cx="0" cy="0"/>
          <a:chOff x="0" y="0"/>
          <a:chExt cx="0" cy="0"/>
        </a:xfrm>
      </p:grpSpPr>
      <p:sp>
        <p:nvSpPr>
          <p:cNvPr id="17" name="Plassholder for bilde 1"/>
          <p:cNvSpPr>
            <a:spLocks noGrp="1"/>
          </p:cNvSpPr>
          <p:nvPr>
            <p:ph type="pic" sz="quarter" idx="13" hasCustomPrompt="1"/>
          </p:nvPr>
        </p:nvSpPr>
        <p:spPr>
          <a:xfrm>
            <a:off x="487890" y="8400"/>
            <a:ext cx="11710800" cy="4057200"/>
          </a:xfrm>
          <a:prstGeom prst="rect">
            <a:avLst/>
          </a:prstGeom>
          <a:solidFill>
            <a:srgbClr val="F2EBDD">
              <a:alpha val="0"/>
            </a:srgbClr>
          </a:solidFill>
        </p:spPr>
        <p:txBody>
          <a:bodyPr lIns="0" tIns="0" rIns="0" bIns="720000" anchor="ctr" anchorCtr="1"/>
          <a:lstStyle>
            <a:lvl1pPr marL="0" indent="0" algn="ctr">
              <a:buNone/>
              <a:defRPr sz="2000" i="1">
                <a:solidFill>
                  <a:srgbClr val="EFEFEF"/>
                </a:solidFill>
              </a:defRPr>
            </a:lvl1pPr>
          </a:lstStyle>
          <a:p>
            <a:r>
              <a:rPr lang="nn-NO" noProof="0"/>
              <a:t>Klikk på ikonet for å endre bildet</a:t>
            </a:r>
          </a:p>
        </p:txBody>
      </p:sp>
      <p:pic>
        <p:nvPicPr>
          <p:cNvPr id="8" name="Bilde 7" descr="Et bilde som inneholder person, bygning, mann, stående&#10;&#10;Automatisk generert beskrivelse">
            <a:extLst>
              <a:ext uri="{FF2B5EF4-FFF2-40B4-BE49-F238E27FC236}">
                <a16:creationId xmlns:a16="http://schemas.microsoft.com/office/drawing/2014/main" id="{D8996D16-F5F1-7849-BFC7-3FDBF79973F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969" t="-175" r="1952" b="175"/>
          <a:stretch/>
        </p:blipFill>
        <p:spPr>
          <a:xfrm>
            <a:off x="487890" y="8400"/>
            <a:ext cx="11710800" cy="4082223"/>
          </a:xfrm>
          <a:prstGeom prst="rect">
            <a:avLst/>
          </a:prstGeom>
        </p:spPr>
      </p:pic>
      <p:sp>
        <p:nvSpPr>
          <p:cNvPr id="14" name="Undertittel 2">
            <a:extLst>
              <a:ext uri="{FF2B5EF4-FFF2-40B4-BE49-F238E27FC236}">
                <a16:creationId xmlns:a16="http://schemas.microsoft.com/office/drawing/2014/main" id="{3AB82720-8AA9-E446-83F6-41633D048B84}"/>
              </a:ext>
            </a:extLst>
          </p:cNvPr>
          <p:cNvSpPr>
            <a:spLocks noGrp="1"/>
          </p:cNvSpPr>
          <p:nvPr>
            <p:ph type="subTitle" idx="1" hasCustomPrompt="1"/>
          </p:nvPr>
        </p:nvSpPr>
        <p:spPr>
          <a:xfrm>
            <a:off x="487890" y="5762611"/>
            <a:ext cx="9557258" cy="387798"/>
          </a:xfrm>
        </p:spPr>
        <p:txBody>
          <a:bodyPr wrap="square" lIns="0">
            <a:spAutoFit/>
          </a:bodyPr>
          <a:lstStyle>
            <a:lvl1pPr marL="0" indent="0" algn="l">
              <a:buNone/>
              <a:defRPr sz="2800" b="1" i="0" spc="0">
                <a:solidFill>
                  <a:srgbClr val="EFEFEF"/>
                </a:solidFill>
                <a:latin typeface="Arial" panose="020B0604020202020204" pitchFamily="34" charset="0"/>
                <a:cs typeface="Arial" panose="020B0604020202020204" pitchFamily="34" charset="0"/>
              </a:defRPr>
            </a:lvl1pPr>
            <a:lvl2pPr marL="457222" indent="0" algn="ctr">
              <a:buNone/>
              <a:defRPr sz="2000"/>
            </a:lvl2pPr>
            <a:lvl3pPr marL="914445" indent="0" algn="ctr">
              <a:buNone/>
              <a:defRPr sz="1800"/>
            </a:lvl3pPr>
            <a:lvl4pPr marL="1371669" indent="0" algn="ctr">
              <a:buNone/>
              <a:defRPr sz="1600"/>
            </a:lvl4pPr>
            <a:lvl5pPr marL="1828891" indent="0" algn="ctr">
              <a:buNone/>
              <a:defRPr sz="1600"/>
            </a:lvl5pPr>
            <a:lvl6pPr marL="2286114" indent="0" algn="ctr">
              <a:buNone/>
              <a:defRPr sz="1600"/>
            </a:lvl6pPr>
            <a:lvl7pPr marL="2743338" indent="0" algn="ctr">
              <a:buNone/>
              <a:defRPr sz="1600"/>
            </a:lvl7pPr>
            <a:lvl8pPr marL="3200559" indent="0" algn="ctr">
              <a:buNone/>
              <a:defRPr sz="1600"/>
            </a:lvl8pPr>
            <a:lvl9pPr marL="3657782" indent="0" algn="ctr">
              <a:buNone/>
              <a:defRPr sz="1600"/>
            </a:lvl9pPr>
          </a:lstStyle>
          <a:p>
            <a:r>
              <a:rPr lang="nb-NO" noProof="0"/>
              <a:t>Klikk for å legge til tid og sted for foredraget (1 linje)</a:t>
            </a:r>
          </a:p>
        </p:txBody>
      </p:sp>
      <p:sp>
        <p:nvSpPr>
          <p:cNvPr id="15" name="Plassholder for innhold 2">
            <a:extLst>
              <a:ext uri="{FF2B5EF4-FFF2-40B4-BE49-F238E27FC236}">
                <a16:creationId xmlns:a16="http://schemas.microsoft.com/office/drawing/2014/main" id="{88FE3AE7-7B6E-B14F-BFD4-CF53D54897B3}"/>
              </a:ext>
            </a:extLst>
          </p:cNvPr>
          <p:cNvSpPr>
            <a:spLocks noGrp="1"/>
          </p:cNvSpPr>
          <p:nvPr>
            <p:ph idx="14" hasCustomPrompt="1"/>
          </p:nvPr>
        </p:nvSpPr>
        <p:spPr>
          <a:xfrm>
            <a:off x="487890" y="6183657"/>
            <a:ext cx="9557258" cy="333875"/>
          </a:xfrm>
        </p:spPr>
        <p:txBody>
          <a:bodyPr anchor="b" anchorCtr="0"/>
          <a:lstStyle>
            <a:lvl1pPr>
              <a:buClr>
                <a:srgbClr val="539760"/>
              </a:buClr>
              <a:buNone/>
              <a:defRPr sz="2000" i="0" spc="0">
                <a:solidFill>
                  <a:srgbClr val="EFEFEF"/>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noProof="0"/>
              <a:t>Klikk for å legge til navn og rolle på foredragsholder (1 linje)</a:t>
            </a:r>
          </a:p>
        </p:txBody>
      </p:sp>
      <p:pic>
        <p:nvPicPr>
          <p:cNvPr id="18" name="Bilde 17">
            <a:extLst>
              <a:ext uri="{FF2B5EF4-FFF2-40B4-BE49-F238E27FC236}">
                <a16:creationId xmlns:a16="http://schemas.microsoft.com/office/drawing/2014/main" id="{49C075CE-036F-9647-8B30-860D95D21350}"/>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445233" y="5771222"/>
            <a:ext cx="1262052" cy="746310"/>
          </a:xfrm>
          <a:prstGeom prst="rect">
            <a:avLst/>
          </a:prstGeom>
        </p:spPr>
      </p:pic>
      <p:sp>
        <p:nvSpPr>
          <p:cNvPr id="16" name="Tittel 2">
            <a:extLst>
              <a:ext uri="{FF2B5EF4-FFF2-40B4-BE49-F238E27FC236}">
                <a16:creationId xmlns:a16="http://schemas.microsoft.com/office/drawing/2014/main" id="{DCD7FE7B-53BC-B84B-9ADE-9F9090B2C714}"/>
              </a:ext>
            </a:extLst>
          </p:cNvPr>
          <p:cNvSpPr>
            <a:spLocks noGrp="1"/>
          </p:cNvSpPr>
          <p:nvPr>
            <p:ph type="ctrTitle" hasCustomPrompt="1"/>
          </p:nvPr>
        </p:nvSpPr>
        <p:spPr>
          <a:xfrm>
            <a:off x="487890" y="3874802"/>
            <a:ext cx="11707284" cy="1872307"/>
          </a:xfrm>
          <a:prstGeom prst="rect">
            <a:avLst/>
          </a:prstGeom>
          <a:solidFill>
            <a:srgbClr val="253325">
              <a:alpha val="0"/>
            </a:srgbClr>
          </a:solidFill>
        </p:spPr>
        <p:txBody>
          <a:bodyPr wrap="square" lIns="0" anchor="t" anchorCtr="0">
            <a:noAutofit/>
          </a:bodyPr>
          <a:lstStyle>
            <a:lvl1pPr>
              <a:lnSpc>
                <a:spcPts val="7300"/>
              </a:lnSpc>
              <a:defRPr sz="7000" b="1" spc="0">
                <a:solidFill>
                  <a:srgbClr val="EFEFEF"/>
                </a:solidFill>
              </a:defRPr>
            </a:lvl1pPr>
          </a:lstStyle>
          <a:p>
            <a:r>
              <a:rPr lang="nb-NO" noProof="0"/>
              <a:t>Klikk for å legge til tittel (inntil to linjer)</a:t>
            </a:r>
          </a:p>
        </p:txBody>
      </p:sp>
    </p:spTree>
    <p:extLst>
      <p:ext uri="{BB962C8B-B14F-4D97-AF65-F5344CB8AC3E}">
        <p14:creationId xmlns:p14="http://schemas.microsoft.com/office/powerpoint/2010/main" val="8582922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Innhold mørk grønn">
    <p:bg>
      <p:bgPr>
        <a:solidFill>
          <a:srgbClr val="253325"/>
        </a:solidFill>
        <a:effectLst/>
      </p:bgPr>
    </p:bg>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0" y="483981"/>
            <a:ext cx="8468126" cy="763200"/>
          </a:xfrm>
          <a:prstGeom prst="rect">
            <a:avLst/>
          </a:prstGeom>
          <a:solidFill>
            <a:srgbClr val="539760"/>
          </a:solidFill>
        </p:spPr>
        <p:txBody>
          <a:bodyPr/>
          <a:lstStyle>
            <a:lvl1pPr>
              <a:defRPr>
                <a:solidFill>
                  <a:srgbClr val="EFEFEF"/>
                </a:solidFill>
              </a:defRPr>
            </a:lvl1pPr>
          </a:lstStyle>
          <a:p>
            <a:r>
              <a:rPr lang="nb-NO"/>
              <a:t>Klikk for å legge til tittel</a:t>
            </a:r>
          </a:p>
        </p:txBody>
      </p:sp>
      <p:pic>
        <p:nvPicPr>
          <p:cNvPr id="11" name="Bilde 10">
            <a:extLst>
              <a:ext uri="{FF2B5EF4-FFF2-40B4-BE49-F238E27FC236}">
                <a16:creationId xmlns:a16="http://schemas.microsoft.com/office/drawing/2014/main" id="{0DAA8203-9DCD-3743-8B38-63E87E2984B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774825" y="528120"/>
            <a:ext cx="2871548" cy="629591"/>
          </a:xfrm>
          <a:prstGeom prst="rect">
            <a:avLst/>
          </a:prstGeom>
        </p:spPr>
      </p:pic>
      <p:sp>
        <p:nvSpPr>
          <p:cNvPr id="5" name="Plassholder for innhold 2">
            <a:extLst>
              <a:ext uri="{FF2B5EF4-FFF2-40B4-BE49-F238E27FC236}">
                <a16:creationId xmlns:a16="http://schemas.microsoft.com/office/drawing/2014/main" id="{4111DCA9-20CE-1242-9B52-473842A3B571}"/>
              </a:ext>
            </a:extLst>
          </p:cNvPr>
          <p:cNvSpPr>
            <a:spLocks noGrp="1"/>
          </p:cNvSpPr>
          <p:nvPr>
            <p:ph idx="1" hasCustomPrompt="1"/>
          </p:nvPr>
        </p:nvSpPr>
        <p:spPr>
          <a:xfrm>
            <a:off x="451412" y="1782501"/>
            <a:ext cx="9653287" cy="4734046"/>
          </a:xfrm>
        </p:spPr>
        <p:txBody>
          <a:bodyPr/>
          <a:lstStyle>
            <a:lvl1pPr>
              <a:buClr>
                <a:srgbClr val="539760"/>
              </a:buClr>
              <a:defRPr>
                <a:solidFill>
                  <a:srgbClr val="EFEFEF"/>
                </a:solidFill>
              </a:defRPr>
            </a:lvl1pPr>
            <a:lvl2pPr>
              <a:defRPr>
                <a:solidFill>
                  <a:srgbClr val="EFEFEF"/>
                </a:solidFill>
              </a:defRPr>
            </a:lvl2pPr>
            <a:lvl3pPr>
              <a:defRPr>
                <a:solidFill>
                  <a:srgbClr val="EFEFEF"/>
                </a:solidFill>
              </a:defRPr>
            </a:lvl3pPr>
            <a:lvl4pPr>
              <a:defRPr>
                <a:solidFill>
                  <a:srgbClr val="EFEFEF"/>
                </a:solidFill>
              </a:defRPr>
            </a:lvl4pPr>
            <a:lvl5pPr>
              <a:defRPr>
                <a:solidFill>
                  <a:srgbClr val="EFEFEF"/>
                </a:solidFill>
              </a:defRPr>
            </a:lvl5pPr>
            <a:lvl6pPr>
              <a:defRPr>
                <a:solidFill>
                  <a:srgbClr val="EFEFEF"/>
                </a:solidFill>
              </a:defRPr>
            </a:lvl6pPr>
            <a:lvl7pPr>
              <a:defRPr>
                <a:solidFill>
                  <a:srgbClr val="EFEFEF"/>
                </a:solidFill>
              </a:defRPr>
            </a:lvl7pPr>
            <a:lvl8pPr>
              <a:defRPr>
                <a:solidFill>
                  <a:srgbClr val="EFEFEF"/>
                </a:solidFill>
              </a:defRPr>
            </a:lvl8pPr>
            <a:lvl9pPr>
              <a:defRPr>
                <a:solidFill>
                  <a:srgbClr val="EFEFEF"/>
                </a:solidFill>
              </a:defRPr>
            </a:lvl9pPr>
          </a:lstStyle>
          <a:p>
            <a:pPr lvl="0"/>
            <a:r>
              <a:rPr lang="nb-NO"/>
              <a:t>Klikk for å legge til tekst</a:t>
            </a:r>
          </a:p>
        </p:txBody>
      </p:sp>
    </p:spTree>
    <p:extLst>
      <p:ext uri="{BB962C8B-B14F-4D97-AF65-F5344CB8AC3E}">
        <p14:creationId xmlns:p14="http://schemas.microsoft.com/office/powerpoint/2010/main" val="1939412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kst og bilde">
    <p:spTree>
      <p:nvGrpSpPr>
        <p:cNvPr id="1" name=""/>
        <p:cNvGrpSpPr/>
        <p:nvPr/>
      </p:nvGrpSpPr>
      <p:grpSpPr>
        <a:xfrm>
          <a:off x="0" y="0"/>
          <a:ext cx="0" cy="0"/>
          <a:chOff x="0" y="0"/>
          <a:chExt cx="0" cy="0"/>
        </a:xfrm>
      </p:grpSpPr>
      <p:sp>
        <p:nvSpPr>
          <p:cNvPr id="2" name="Plassholder for bilde 1"/>
          <p:cNvSpPr>
            <a:spLocks noGrp="1"/>
          </p:cNvSpPr>
          <p:nvPr>
            <p:ph type="pic" sz="quarter" idx="13"/>
          </p:nvPr>
        </p:nvSpPr>
        <p:spPr>
          <a:xfrm>
            <a:off x="7454096" y="1782501"/>
            <a:ext cx="4741080" cy="4742477"/>
          </a:xfrm>
          <a:prstGeom prst="rect">
            <a:avLst/>
          </a:prstGeom>
          <a:solidFill>
            <a:srgbClr val="F2EBDD"/>
          </a:solidFill>
        </p:spPr>
        <p:txBody>
          <a:bodyPr lIns="0" tIns="0" rIns="0" bIns="720000" anchor="ctr" anchorCtr="1"/>
          <a:lstStyle>
            <a:lvl1pPr marL="0" indent="0" algn="ctr">
              <a:buNone/>
              <a:defRPr sz="2000" b="0" i="1">
                <a:latin typeface="Arial" panose="020B0604020202020204" pitchFamily="34" charset="0"/>
                <a:cs typeface="Arial" panose="020B0604020202020204" pitchFamily="34" charset="0"/>
              </a:defRPr>
            </a:lvl1pPr>
          </a:lstStyle>
          <a:p>
            <a:r>
              <a:rPr lang="nb-NO" noProof="0"/>
              <a:t>Klikk på ikonet for å legge til et bilde</a:t>
            </a:r>
            <a:endParaRPr lang="nn-NO" noProof="0"/>
          </a:p>
        </p:txBody>
      </p:sp>
      <p:sp>
        <p:nvSpPr>
          <p:cNvPr id="10" name="Plassholder for tekst 9"/>
          <p:cNvSpPr>
            <a:spLocks noGrp="1"/>
          </p:cNvSpPr>
          <p:nvPr>
            <p:ph type="body" sz="quarter" idx="14" hasCustomPrompt="1"/>
          </p:nvPr>
        </p:nvSpPr>
        <p:spPr>
          <a:xfrm>
            <a:off x="451413" y="1782501"/>
            <a:ext cx="6192455" cy="4742477"/>
          </a:xfrm>
          <a:prstGeom prst="rect">
            <a:avLst/>
          </a:prstGeom>
        </p:spPr>
        <p:txBody>
          <a:bodyPr lIns="0" tIns="0" rIns="0" bIns="0"/>
          <a:lstStyle>
            <a:lvl1pPr>
              <a:spcAft>
                <a:spcPts val="500"/>
              </a:spcAft>
              <a:defRPr/>
            </a:lvl1pPr>
          </a:lstStyle>
          <a:p>
            <a:pPr lvl="0"/>
            <a:r>
              <a:rPr lang="nb-NO"/>
              <a:t>Klikk for å legge til tekst</a:t>
            </a:r>
          </a:p>
        </p:txBody>
      </p:sp>
      <p:sp>
        <p:nvSpPr>
          <p:cNvPr id="6" name="Plassholder for tittel 1">
            <a:extLst>
              <a:ext uri="{FF2B5EF4-FFF2-40B4-BE49-F238E27FC236}">
                <a16:creationId xmlns:a16="http://schemas.microsoft.com/office/drawing/2014/main" id="{B48FEB19-3629-F84D-BE6D-370ADD876171}"/>
              </a:ext>
            </a:extLst>
          </p:cNvPr>
          <p:cNvSpPr>
            <a:spLocks noGrp="1"/>
          </p:cNvSpPr>
          <p:nvPr>
            <p:ph type="title" hasCustomPrompt="1"/>
          </p:nvPr>
        </p:nvSpPr>
        <p:spPr>
          <a:xfrm>
            <a:off x="-1" y="483981"/>
            <a:ext cx="8468127" cy="763200"/>
          </a:xfrm>
          <a:prstGeom prst="rect">
            <a:avLst/>
          </a:prstGeom>
          <a:solidFill>
            <a:srgbClr val="EB4040"/>
          </a:solidFill>
          <a:ln w="12700" cap="rnd">
            <a:noFill/>
          </a:ln>
        </p:spPr>
        <p:txBody>
          <a:bodyPr vert="horz" lIns="360000" tIns="0" rIns="360000" bIns="0" rtlCol="0" anchor="ctr" anchorCtr="0">
            <a:normAutofit/>
          </a:bodyPr>
          <a:lstStyle/>
          <a:p>
            <a:r>
              <a:rPr lang="nb-NO"/>
              <a:t>Klikk for å legge til tittel</a:t>
            </a:r>
          </a:p>
        </p:txBody>
      </p:sp>
    </p:spTree>
    <p:extLst>
      <p:ext uri="{BB962C8B-B14F-4D97-AF65-F5344CB8AC3E}">
        <p14:creationId xmlns:p14="http://schemas.microsoft.com/office/powerpoint/2010/main" val="3117413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lde, tekst med overskrift">
    <p:spTree>
      <p:nvGrpSpPr>
        <p:cNvPr id="1" name=""/>
        <p:cNvGrpSpPr/>
        <p:nvPr/>
      </p:nvGrpSpPr>
      <p:grpSpPr>
        <a:xfrm>
          <a:off x="0" y="0"/>
          <a:ext cx="0" cy="0"/>
          <a:chOff x="0" y="0"/>
          <a:chExt cx="0" cy="0"/>
        </a:xfrm>
      </p:grpSpPr>
      <p:sp>
        <p:nvSpPr>
          <p:cNvPr id="2" name="Plassholder for bilde 1"/>
          <p:cNvSpPr>
            <a:spLocks noGrp="1"/>
          </p:cNvSpPr>
          <p:nvPr>
            <p:ph type="pic" sz="quarter" idx="13"/>
          </p:nvPr>
        </p:nvSpPr>
        <p:spPr>
          <a:xfrm>
            <a:off x="1" y="1247182"/>
            <a:ext cx="5150733" cy="5280940"/>
          </a:xfrm>
          <a:prstGeom prst="rect">
            <a:avLst/>
          </a:prstGeom>
          <a:solidFill>
            <a:srgbClr val="F2EBDD"/>
          </a:solidFill>
        </p:spPr>
        <p:txBody>
          <a:bodyPr vert="horz" lIns="0" tIns="0" rIns="0" bIns="720000" anchor="ctr" anchorCtr="1">
            <a:normAutofit/>
          </a:bodyPr>
          <a:lstStyle>
            <a:lvl1pPr marL="0" indent="0" algn="ctr">
              <a:buNone/>
              <a:defRPr sz="2000" i="1"/>
            </a:lvl1pPr>
          </a:lstStyle>
          <a:p>
            <a:r>
              <a:rPr lang="nb-NO" noProof="0"/>
              <a:t>Klikk på ikonet for å legge til et bilde</a:t>
            </a:r>
            <a:endParaRPr lang="nn-NO" noProof="0"/>
          </a:p>
        </p:txBody>
      </p:sp>
      <p:sp>
        <p:nvSpPr>
          <p:cNvPr id="10" name="Plassholder for tekst 9"/>
          <p:cNvSpPr>
            <a:spLocks noGrp="1"/>
          </p:cNvSpPr>
          <p:nvPr>
            <p:ph type="body" sz="quarter" idx="14" hasCustomPrompt="1"/>
          </p:nvPr>
        </p:nvSpPr>
        <p:spPr>
          <a:xfrm>
            <a:off x="5555848" y="2634712"/>
            <a:ext cx="6304334" cy="3893409"/>
          </a:xfrm>
          <a:prstGeom prst="rect">
            <a:avLst/>
          </a:prstGeom>
        </p:spPr>
        <p:txBody>
          <a:bodyPr lIns="0" tIns="0" rIns="0" bIns="0"/>
          <a:lstStyle>
            <a:lvl1pPr>
              <a:defRPr sz="2800"/>
            </a:lvl1pPr>
          </a:lstStyle>
          <a:p>
            <a:pPr lvl="0"/>
            <a:r>
              <a:rPr lang="nb-NO"/>
              <a:t>Klikk for å legge til tekst</a:t>
            </a:r>
          </a:p>
        </p:txBody>
      </p:sp>
      <p:sp>
        <p:nvSpPr>
          <p:cNvPr id="8" name="Plassholder for tekst 7"/>
          <p:cNvSpPr>
            <a:spLocks noGrp="1"/>
          </p:cNvSpPr>
          <p:nvPr>
            <p:ph type="body" sz="quarter" idx="15" hasCustomPrompt="1"/>
          </p:nvPr>
        </p:nvSpPr>
        <p:spPr>
          <a:xfrm>
            <a:off x="5555848" y="1611685"/>
            <a:ext cx="6304334" cy="417358"/>
          </a:xfrm>
        </p:spPr>
        <p:txBody>
          <a:bodyPr wrap="square">
            <a:spAutoFit/>
          </a:bodyPr>
          <a:lstStyle>
            <a:lvl1pPr marL="0" indent="0">
              <a:buNone/>
              <a:defRPr sz="3000" b="1" i="0" spc="0">
                <a:solidFill>
                  <a:srgbClr val="440C1A"/>
                </a:solidFill>
                <a:latin typeface="Arial" panose="020B0604020202020204" pitchFamily="34" charset="0"/>
                <a:cs typeface="Arial" panose="020B0604020202020204" pitchFamily="34" charset="0"/>
              </a:defRPr>
            </a:lvl1pPr>
          </a:lstStyle>
          <a:p>
            <a:pPr lvl="0"/>
            <a:r>
              <a:rPr lang="nb-NO"/>
              <a:t>Underoverskrift</a:t>
            </a:r>
          </a:p>
        </p:txBody>
      </p:sp>
      <p:sp>
        <p:nvSpPr>
          <p:cNvPr id="7" name="Plassholder for tittel 1">
            <a:extLst>
              <a:ext uri="{FF2B5EF4-FFF2-40B4-BE49-F238E27FC236}">
                <a16:creationId xmlns:a16="http://schemas.microsoft.com/office/drawing/2014/main" id="{D1856A3E-480B-AE4A-83E5-6655FBF0C076}"/>
              </a:ext>
            </a:extLst>
          </p:cNvPr>
          <p:cNvSpPr>
            <a:spLocks noGrp="1"/>
          </p:cNvSpPr>
          <p:nvPr>
            <p:ph type="title" hasCustomPrompt="1"/>
          </p:nvPr>
        </p:nvSpPr>
        <p:spPr>
          <a:xfrm>
            <a:off x="-1" y="483981"/>
            <a:ext cx="8468127" cy="763200"/>
          </a:xfrm>
          <a:prstGeom prst="rect">
            <a:avLst/>
          </a:prstGeom>
          <a:solidFill>
            <a:srgbClr val="EB4040"/>
          </a:solidFill>
          <a:ln w="12700" cap="rnd">
            <a:noFill/>
          </a:ln>
        </p:spPr>
        <p:txBody>
          <a:bodyPr vert="horz" lIns="360000" tIns="0" rIns="360000" bIns="0" rtlCol="0" anchor="ctr" anchorCtr="0">
            <a:normAutofit/>
          </a:bodyPr>
          <a:lstStyle/>
          <a:p>
            <a:r>
              <a:rPr lang="nb-NO"/>
              <a:t>Klikk for å legge til tittel</a:t>
            </a:r>
          </a:p>
        </p:txBody>
      </p:sp>
    </p:spTree>
    <p:extLst>
      <p:ext uri="{BB962C8B-B14F-4D97-AF65-F5344CB8AC3E}">
        <p14:creationId xmlns:p14="http://schemas.microsoft.com/office/powerpoint/2010/main" val="2173409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 uten tittel">
    <p:bg>
      <p:bgPr>
        <a:solidFill>
          <a:srgbClr val="F2EBDD"/>
        </a:solidFill>
        <a:effectLst/>
      </p:bgPr>
    </p:bg>
    <p:spTree>
      <p:nvGrpSpPr>
        <p:cNvPr id="1" name=""/>
        <p:cNvGrpSpPr/>
        <p:nvPr/>
      </p:nvGrpSpPr>
      <p:grpSpPr>
        <a:xfrm>
          <a:off x="0" y="0"/>
          <a:ext cx="0" cy="0"/>
          <a:chOff x="0" y="0"/>
          <a:chExt cx="0" cy="0"/>
        </a:xfrm>
      </p:grpSpPr>
      <p:sp>
        <p:nvSpPr>
          <p:cNvPr id="5" name="Plassholder for innhold 2">
            <a:extLst>
              <a:ext uri="{FF2B5EF4-FFF2-40B4-BE49-F238E27FC236}">
                <a16:creationId xmlns:a16="http://schemas.microsoft.com/office/drawing/2014/main" id="{B5F15C57-2E72-7549-BBF9-B81ED5E3B3A9}"/>
              </a:ext>
            </a:extLst>
          </p:cNvPr>
          <p:cNvSpPr>
            <a:spLocks noGrp="1"/>
          </p:cNvSpPr>
          <p:nvPr>
            <p:ph idx="1" hasCustomPrompt="1"/>
          </p:nvPr>
        </p:nvSpPr>
        <p:spPr>
          <a:xfrm>
            <a:off x="277792" y="1782502"/>
            <a:ext cx="9826907" cy="4734046"/>
          </a:xfrm>
        </p:spPr>
        <p:txBody>
          <a:bodyPr/>
          <a:lstStyle>
            <a:lvl1pPr>
              <a:defRPr>
                <a:solidFill>
                  <a:srgbClr val="440C1A"/>
                </a:solidFill>
              </a:defRPr>
            </a:lvl1pPr>
          </a:lstStyle>
          <a:p>
            <a:pPr lvl="0"/>
            <a:r>
              <a:rPr lang="nb-NO"/>
              <a:t>Klikk for å legge til tekst</a:t>
            </a:r>
          </a:p>
        </p:txBody>
      </p:sp>
    </p:spTree>
    <p:extLst>
      <p:ext uri="{BB962C8B-B14F-4D97-AF65-F5344CB8AC3E}">
        <p14:creationId xmlns:p14="http://schemas.microsoft.com/office/powerpoint/2010/main" val="2170630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 innholdsdeler med overskrift">
    <p:spTree>
      <p:nvGrpSpPr>
        <p:cNvPr id="1" name=""/>
        <p:cNvGrpSpPr/>
        <p:nvPr/>
      </p:nvGrpSpPr>
      <p:grpSpPr>
        <a:xfrm>
          <a:off x="0" y="0"/>
          <a:ext cx="0" cy="0"/>
          <a:chOff x="0" y="0"/>
          <a:chExt cx="0" cy="0"/>
        </a:xfrm>
      </p:grpSpPr>
      <p:sp>
        <p:nvSpPr>
          <p:cNvPr id="3" name="Plassholder for tekst 2"/>
          <p:cNvSpPr>
            <a:spLocks noGrp="1"/>
          </p:cNvSpPr>
          <p:nvPr>
            <p:ph type="body" idx="1" hasCustomPrompt="1"/>
          </p:nvPr>
        </p:nvSpPr>
        <p:spPr>
          <a:xfrm>
            <a:off x="273250" y="1733418"/>
            <a:ext cx="5521124" cy="389530"/>
          </a:xfrm>
        </p:spPr>
        <p:txBody>
          <a:bodyPr anchor="t">
            <a:spAutoFit/>
          </a:bodyPr>
          <a:lstStyle>
            <a:lvl1pPr marL="0" indent="0">
              <a:buNone/>
              <a:defRPr sz="2800" b="1" i="0" spc="0">
                <a:latin typeface="Arial" panose="020B0604020202020204" pitchFamily="34" charset="0"/>
                <a:cs typeface="Arial" panose="020B0604020202020204" pitchFamily="34" charset="0"/>
              </a:defRPr>
            </a:lvl1pPr>
            <a:lvl2pPr marL="457222" indent="0">
              <a:buNone/>
              <a:defRPr sz="2000" b="1"/>
            </a:lvl2pPr>
            <a:lvl3pPr marL="914445" indent="0">
              <a:buNone/>
              <a:defRPr sz="1800" b="1"/>
            </a:lvl3pPr>
            <a:lvl4pPr marL="1371669" indent="0">
              <a:buNone/>
              <a:defRPr sz="1600" b="1"/>
            </a:lvl4pPr>
            <a:lvl5pPr marL="1828891" indent="0">
              <a:buNone/>
              <a:defRPr sz="1600" b="1"/>
            </a:lvl5pPr>
            <a:lvl6pPr marL="2286114" indent="0">
              <a:buNone/>
              <a:defRPr sz="1600" b="1"/>
            </a:lvl6pPr>
            <a:lvl7pPr marL="2743338" indent="0">
              <a:buNone/>
              <a:defRPr sz="1600" b="1"/>
            </a:lvl7pPr>
            <a:lvl8pPr marL="3200559" indent="0">
              <a:buNone/>
              <a:defRPr sz="1600" b="1"/>
            </a:lvl8pPr>
            <a:lvl9pPr marL="3657782" indent="0">
              <a:buNone/>
              <a:defRPr sz="1600" b="1"/>
            </a:lvl9pPr>
          </a:lstStyle>
          <a:p>
            <a:pPr lvl="0"/>
            <a:r>
              <a:rPr lang="nb-NO"/>
              <a:t>Klikk for å legge til overskrift</a:t>
            </a:r>
          </a:p>
        </p:txBody>
      </p:sp>
      <p:sp>
        <p:nvSpPr>
          <p:cNvPr id="7" name="Plassholder for innhold 2">
            <a:extLst>
              <a:ext uri="{FF2B5EF4-FFF2-40B4-BE49-F238E27FC236}">
                <a16:creationId xmlns:a16="http://schemas.microsoft.com/office/drawing/2014/main" id="{2CCFFD7D-3DA4-5D4B-9EC3-56CA23301665}"/>
              </a:ext>
            </a:extLst>
          </p:cNvPr>
          <p:cNvSpPr>
            <a:spLocks noGrp="1"/>
          </p:cNvSpPr>
          <p:nvPr>
            <p:ph sz="half" idx="10" hasCustomPrompt="1"/>
          </p:nvPr>
        </p:nvSpPr>
        <p:spPr>
          <a:xfrm>
            <a:off x="273251" y="2696902"/>
            <a:ext cx="5521123" cy="3831220"/>
          </a:xfrm>
        </p:spPr>
        <p:txBody>
          <a:bodyPr/>
          <a:lstStyle>
            <a:lvl1pPr>
              <a:defRPr sz="2800">
                <a:latin typeface="Arial" panose="020B0604020202020204" pitchFamily="34" charset="0"/>
                <a:cs typeface="Arial" panose="020B0604020202020204" pitchFamily="34" charset="0"/>
              </a:defRPr>
            </a:lvl1pPr>
          </a:lstStyle>
          <a:p>
            <a:pPr lvl="0"/>
            <a:r>
              <a:rPr lang="nb-NO"/>
              <a:t>Klikk for å legge til tekst</a:t>
            </a:r>
          </a:p>
        </p:txBody>
      </p:sp>
      <p:sp>
        <p:nvSpPr>
          <p:cNvPr id="9" name="Plassholder for innhold 2">
            <a:extLst>
              <a:ext uri="{FF2B5EF4-FFF2-40B4-BE49-F238E27FC236}">
                <a16:creationId xmlns:a16="http://schemas.microsoft.com/office/drawing/2014/main" id="{AE7E9A8C-3F3B-3A4A-BCBB-8324DDEDF9B8}"/>
              </a:ext>
            </a:extLst>
          </p:cNvPr>
          <p:cNvSpPr>
            <a:spLocks noGrp="1"/>
          </p:cNvSpPr>
          <p:nvPr>
            <p:ph sz="half" idx="12" hasCustomPrompt="1"/>
          </p:nvPr>
        </p:nvSpPr>
        <p:spPr>
          <a:xfrm>
            <a:off x="6400799" y="2696901"/>
            <a:ext cx="5521125" cy="3831220"/>
          </a:xfrm>
        </p:spPr>
        <p:txBody>
          <a:bodyPr/>
          <a:lstStyle>
            <a:lvl1pPr>
              <a:defRPr sz="2800">
                <a:latin typeface="Arial" panose="020B0604020202020204" pitchFamily="34" charset="0"/>
                <a:cs typeface="Arial" panose="020B0604020202020204" pitchFamily="34" charset="0"/>
              </a:defRPr>
            </a:lvl1pPr>
          </a:lstStyle>
          <a:p>
            <a:pPr lvl="0"/>
            <a:r>
              <a:rPr lang="nb-NO"/>
              <a:t>Klikk for å legge til tekst</a:t>
            </a:r>
          </a:p>
        </p:txBody>
      </p:sp>
      <p:sp>
        <p:nvSpPr>
          <p:cNvPr id="10" name="Plassholder for tekst 2">
            <a:extLst>
              <a:ext uri="{FF2B5EF4-FFF2-40B4-BE49-F238E27FC236}">
                <a16:creationId xmlns:a16="http://schemas.microsoft.com/office/drawing/2014/main" id="{A41C28C8-5B67-734A-9F47-54265E842414}"/>
              </a:ext>
            </a:extLst>
          </p:cNvPr>
          <p:cNvSpPr>
            <a:spLocks noGrp="1"/>
          </p:cNvSpPr>
          <p:nvPr>
            <p:ph type="body" idx="13" hasCustomPrompt="1"/>
          </p:nvPr>
        </p:nvSpPr>
        <p:spPr>
          <a:xfrm>
            <a:off x="6400800" y="1733418"/>
            <a:ext cx="5521124" cy="389530"/>
          </a:xfrm>
        </p:spPr>
        <p:txBody>
          <a:bodyPr anchor="t">
            <a:spAutoFit/>
          </a:bodyPr>
          <a:lstStyle>
            <a:lvl1pPr marL="0" indent="0">
              <a:buNone/>
              <a:defRPr lang="nb-NO" sz="2800" b="1" i="0" kern="1200" spc="0" dirty="0">
                <a:solidFill>
                  <a:srgbClr val="440C1A"/>
                </a:solidFill>
                <a:latin typeface="Arial" panose="020B0604020202020204" pitchFamily="34" charset="0"/>
                <a:ea typeface="+mn-ea"/>
                <a:cs typeface="Arial" panose="020B0604020202020204" pitchFamily="34" charset="0"/>
              </a:defRPr>
            </a:lvl1pPr>
            <a:lvl2pPr marL="457222" indent="0">
              <a:buNone/>
              <a:defRPr sz="2000" b="1"/>
            </a:lvl2pPr>
            <a:lvl3pPr marL="914445" indent="0">
              <a:buNone/>
              <a:defRPr sz="1800" b="1"/>
            </a:lvl3pPr>
            <a:lvl4pPr marL="1371669" indent="0">
              <a:buNone/>
              <a:defRPr sz="1600" b="1"/>
            </a:lvl4pPr>
            <a:lvl5pPr marL="1828891" indent="0">
              <a:buNone/>
              <a:defRPr sz="1600" b="1"/>
            </a:lvl5pPr>
            <a:lvl6pPr marL="2286114" indent="0">
              <a:buNone/>
              <a:defRPr sz="1600" b="1"/>
            </a:lvl6pPr>
            <a:lvl7pPr marL="2743338" indent="0">
              <a:buNone/>
              <a:defRPr sz="1600" b="1"/>
            </a:lvl7pPr>
            <a:lvl8pPr marL="3200559" indent="0">
              <a:buNone/>
              <a:defRPr sz="1600" b="1"/>
            </a:lvl8pPr>
            <a:lvl9pPr marL="3657782" indent="0">
              <a:buNone/>
              <a:defRPr sz="1600" b="1"/>
            </a:lvl9pPr>
          </a:lstStyle>
          <a:p>
            <a:pPr marL="0" lvl="0" indent="0" algn="l" defTabSz="914445" rtl="0" eaLnBrk="1" latinLnBrk="0" hangingPunct="1">
              <a:lnSpc>
                <a:spcPct val="90000"/>
              </a:lnSpc>
              <a:spcBef>
                <a:spcPts val="1000"/>
              </a:spcBef>
              <a:buClr>
                <a:srgbClr val="EB4040"/>
              </a:buClr>
              <a:buFont typeface="Calibri" panose="020F0502020204030204" pitchFamily="34" charset="0"/>
              <a:buNone/>
            </a:pPr>
            <a:r>
              <a:rPr lang="nb-NO"/>
              <a:t>Klikk for å legge til overskrift</a:t>
            </a:r>
          </a:p>
        </p:txBody>
      </p:sp>
      <p:sp>
        <p:nvSpPr>
          <p:cNvPr id="8" name="Plassholder for tittel 1">
            <a:extLst>
              <a:ext uri="{FF2B5EF4-FFF2-40B4-BE49-F238E27FC236}">
                <a16:creationId xmlns:a16="http://schemas.microsoft.com/office/drawing/2014/main" id="{B4D4FE24-5C2D-2F44-B48A-A45D380A7E97}"/>
              </a:ext>
            </a:extLst>
          </p:cNvPr>
          <p:cNvSpPr>
            <a:spLocks noGrp="1"/>
          </p:cNvSpPr>
          <p:nvPr>
            <p:ph type="title" hasCustomPrompt="1"/>
          </p:nvPr>
        </p:nvSpPr>
        <p:spPr>
          <a:xfrm>
            <a:off x="-1" y="483981"/>
            <a:ext cx="8468127" cy="763200"/>
          </a:xfrm>
          <a:prstGeom prst="rect">
            <a:avLst/>
          </a:prstGeom>
          <a:solidFill>
            <a:srgbClr val="EB4040"/>
          </a:solidFill>
          <a:ln w="12700" cap="rnd">
            <a:noFill/>
          </a:ln>
        </p:spPr>
        <p:txBody>
          <a:bodyPr vert="horz" lIns="360000" tIns="0" rIns="360000" bIns="0" rtlCol="0" anchor="ctr" anchorCtr="0">
            <a:normAutofit/>
          </a:bodyPr>
          <a:lstStyle/>
          <a:p>
            <a:r>
              <a:rPr lang="nb-NO"/>
              <a:t>Klikk for å legge til tittel</a:t>
            </a:r>
          </a:p>
        </p:txBody>
      </p:sp>
    </p:spTree>
    <p:extLst>
      <p:ext uri="{BB962C8B-B14F-4D97-AF65-F5344CB8AC3E}">
        <p14:creationId xmlns:p14="http://schemas.microsoft.com/office/powerpoint/2010/main" val="2067061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 innholdsdeler uten overskrift">
    <p:spTree>
      <p:nvGrpSpPr>
        <p:cNvPr id="1" name=""/>
        <p:cNvGrpSpPr/>
        <p:nvPr/>
      </p:nvGrpSpPr>
      <p:grpSpPr>
        <a:xfrm>
          <a:off x="0" y="0"/>
          <a:ext cx="0" cy="0"/>
          <a:chOff x="0" y="0"/>
          <a:chExt cx="0" cy="0"/>
        </a:xfrm>
      </p:grpSpPr>
      <p:sp>
        <p:nvSpPr>
          <p:cNvPr id="3" name="Plassholder for innhold 2"/>
          <p:cNvSpPr>
            <a:spLocks noGrp="1"/>
          </p:cNvSpPr>
          <p:nvPr>
            <p:ph sz="half" idx="1" hasCustomPrompt="1"/>
          </p:nvPr>
        </p:nvSpPr>
        <p:spPr>
          <a:xfrm>
            <a:off x="277793" y="1782502"/>
            <a:ext cx="5458708" cy="4734046"/>
          </a:xfrm>
        </p:spPr>
        <p:txBody>
          <a:bodyPr/>
          <a:lstStyle>
            <a:lvl1pPr>
              <a:defRPr sz="2800">
                <a:latin typeface="Arial" panose="020B0604020202020204" pitchFamily="34" charset="0"/>
                <a:cs typeface="Arial" panose="020B0604020202020204" pitchFamily="34" charset="0"/>
              </a:defRPr>
            </a:lvl1pPr>
          </a:lstStyle>
          <a:p>
            <a:pPr lvl="0"/>
            <a:r>
              <a:rPr lang="nb-NO"/>
              <a:t>Klikk for å legge til tekst</a:t>
            </a:r>
          </a:p>
        </p:txBody>
      </p:sp>
      <p:sp>
        <p:nvSpPr>
          <p:cNvPr id="5" name="Plassholder for innhold 2">
            <a:extLst>
              <a:ext uri="{FF2B5EF4-FFF2-40B4-BE49-F238E27FC236}">
                <a16:creationId xmlns:a16="http://schemas.microsoft.com/office/drawing/2014/main" id="{06DE4427-363B-8546-ABF3-F79AE29ADDCB}"/>
              </a:ext>
            </a:extLst>
          </p:cNvPr>
          <p:cNvSpPr>
            <a:spLocks noGrp="1"/>
          </p:cNvSpPr>
          <p:nvPr>
            <p:ph sz="half" idx="10" hasCustomPrompt="1"/>
          </p:nvPr>
        </p:nvSpPr>
        <p:spPr>
          <a:xfrm>
            <a:off x="6458674" y="1782502"/>
            <a:ext cx="5458708" cy="4734046"/>
          </a:xfrm>
        </p:spPr>
        <p:txBody>
          <a:bodyPr/>
          <a:lstStyle>
            <a:lvl1pPr>
              <a:defRPr sz="2800">
                <a:latin typeface="Arial" panose="020B0604020202020204" pitchFamily="34" charset="0"/>
                <a:cs typeface="Arial" panose="020B0604020202020204" pitchFamily="34" charset="0"/>
              </a:defRPr>
            </a:lvl1pPr>
          </a:lstStyle>
          <a:p>
            <a:pPr lvl="0"/>
            <a:r>
              <a:rPr lang="nb-NO"/>
              <a:t>Klikk for å legge til tekst</a:t>
            </a:r>
          </a:p>
        </p:txBody>
      </p:sp>
      <p:sp>
        <p:nvSpPr>
          <p:cNvPr id="7" name="Plassholder for tittel 1">
            <a:extLst>
              <a:ext uri="{FF2B5EF4-FFF2-40B4-BE49-F238E27FC236}">
                <a16:creationId xmlns:a16="http://schemas.microsoft.com/office/drawing/2014/main" id="{B676D1E4-BDED-7149-8A12-8E851F24DAB2}"/>
              </a:ext>
            </a:extLst>
          </p:cNvPr>
          <p:cNvSpPr>
            <a:spLocks noGrp="1"/>
          </p:cNvSpPr>
          <p:nvPr>
            <p:ph type="title" hasCustomPrompt="1"/>
          </p:nvPr>
        </p:nvSpPr>
        <p:spPr>
          <a:xfrm>
            <a:off x="-1" y="483981"/>
            <a:ext cx="8468127" cy="763200"/>
          </a:xfrm>
          <a:prstGeom prst="rect">
            <a:avLst/>
          </a:prstGeom>
          <a:solidFill>
            <a:srgbClr val="EB4040"/>
          </a:solidFill>
          <a:ln w="12700" cap="rnd">
            <a:noFill/>
          </a:ln>
        </p:spPr>
        <p:txBody>
          <a:bodyPr vert="horz" lIns="360000" tIns="0" rIns="360000" bIns="0" rtlCol="0" anchor="ctr" anchorCtr="0">
            <a:normAutofit/>
          </a:bodyPr>
          <a:lstStyle/>
          <a:p>
            <a:r>
              <a:rPr lang="nb-NO"/>
              <a:t>Klikk for å legge til tittel</a:t>
            </a:r>
          </a:p>
        </p:txBody>
      </p:sp>
    </p:spTree>
    <p:extLst>
      <p:ext uri="{BB962C8B-B14F-4D97-AF65-F5344CB8AC3E}">
        <p14:creationId xmlns:p14="http://schemas.microsoft.com/office/powerpoint/2010/main" val="591986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lde">
    <p:spTree>
      <p:nvGrpSpPr>
        <p:cNvPr id="1" name=""/>
        <p:cNvGrpSpPr/>
        <p:nvPr/>
      </p:nvGrpSpPr>
      <p:grpSpPr>
        <a:xfrm>
          <a:off x="0" y="0"/>
          <a:ext cx="0" cy="0"/>
          <a:chOff x="0" y="0"/>
          <a:chExt cx="0" cy="0"/>
        </a:xfrm>
      </p:grpSpPr>
      <p:sp>
        <p:nvSpPr>
          <p:cNvPr id="2" name="Plassholder for bilde 1"/>
          <p:cNvSpPr>
            <a:spLocks noGrp="1"/>
          </p:cNvSpPr>
          <p:nvPr>
            <p:ph type="pic" sz="quarter" idx="13"/>
          </p:nvPr>
        </p:nvSpPr>
        <p:spPr>
          <a:xfrm>
            <a:off x="3453062" y="1708484"/>
            <a:ext cx="5015064" cy="4839815"/>
          </a:xfrm>
          <a:prstGeom prst="rect">
            <a:avLst/>
          </a:prstGeom>
          <a:solidFill>
            <a:srgbClr val="F2EBDD"/>
          </a:solidFill>
        </p:spPr>
        <p:txBody>
          <a:bodyPr lIns="0" tIns="0" rIns="0" bIns="720000" anchor="ctr" anchorCtr="1"/>
          <a:lstStyle>
            <a:lvl1pPr marL="0" indent="0" algn="ctr">
              <a:buNone/>
              <a:defRPr sz="2000" i="1"/>
            </a:lvl1pPr>
          </a:lstStyle>
          <a:p>
            <a:r>
              <a:rPr lang="nb-NO" noProof="0"/>
              <a:t>Klikk på ikonet for å legge til et bilde</a:t>
            </a:r>
            <a:endParaRPr lang="nn-NO" noProof="0"/>
          </a:p>
        </p:txBody>
      </p:sp>
      <p:sp>
        <p:nvSpPr>
          <p:cNvPr id="4" name="Plassholder for tittel 1">
            <a:extLst>
              <a:ext uri="{FF2B5EF4-FFF2-40B4-BE49-F238E27FC236}">
                <a16:creationId xmlns:a16="http://schemas.microsoft.com/office/drawing/2014/main" id="{20AE2322-DE5A-0444-AF2F-09D8B32181BC}"/>
              </a:ext>
            </a:extLst>
          </p:cNvPr>
          <p:cNvSpPr>
            <a:spLocks noGrp="1"/>
          </p:cNvSpPr>
          <p:nvPr>
            <p:ph type="title" hasCustomPrompt="1"/>
          </p:nvPr>
        </p:nvSpPr>
        <p:spPr>
          <a:xfrm>
            <a:off x="-1" y="483981"/>
            <a:ext cx="8468127" cy="763200"/>
          </a:xfrm>
          <a:prstGeom prst="rect">
            <a:avLst/>
          </a:prstGeom>
          <a:solidFill>
            <a:srgbClr val="EB4040"/>
          </a:solidFill>
          <a:ln w="12700" cap="rnd">
            <a:noFill/>
          </a:ln>
        </p:spPr>
        <p:txBody>
          <a:bodyPr vert="horz" lIns="360000" tIns="0" rIns="360000" bIns="0" rtlCol="0" anchor="ctr" anchorCtr="0">
            <a:normAutofit/>
          </a:bodyPr>
          <a:lstStyle/>
          <a:p>
            <a:r>
              <a:rPr lang="nb-NO"/>
              <a:t>Klikk for å legge til tittel</a:t>
            </a:r>
          </a:p>
        </p:txBody>
      </p:sp>
    </p:spTree>
    <p:extLst>
      <p:ext uri="{BB962C8B-B14F-4D97-AF65-F5344CB8AC3E}">
        <p14:creationId xmlns:p14="http://schemas.microsoft.com/office/powerpoint/2010/main" val="3179684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ort bilde">
    <p:spTree>
      <p:nvGrpSpPr>
        <p:cNvPr id="1" name=""/>
        <p:cNvGrpSpPr/>
        <p:nvPr/>
      </p:nvGrpSpPr>
      <p:grpSpPr>
        <a:xfrm>
          <a:off x="0" y="0"/>
          <a:ext cx="0" cy="0"/>
          <a:chOff x="0" y="0"/>
          <a:chExt cx="0" cy="0"/>
        </a:xfrm>
      </p:grpSpPr>
      <p:sp>
        <p:nvSpPr>
          <p:cNvPr id="2" name="Plassholder for bilde 1"/>
          <p:cNvSpPr>
            <a:spLocks noGrp="1"/>
          </p:cNvSpPr>
          <p:nvPr>
            <p:ph type="pic" sz="quarter" idx="13"/>
          </p:nvPr>
        </p:nvSpPr>
        <p:spPr>
          <a:xfrm>
            <a:off x="2054579" y="1793790"/>
            <a:ext cx="10140596" cy="4742477"/>
          </a:xfrm>
          <a:prstGeom prst="rect">
            <a:avLst/>
          </a:prstGeom>
          <a:solidFill>
            <a:srgbClr val="F2EBDD"/>
          </a:solidFill>
        </p:spPr>
        <p:txBody>
          <a:bodyPr lIns="0" tIns="0" rIns="0" bIns="720000" anchor="ctr" anchorCtr="1"/>
          <a:lstStyle>
            <a:lvl1pPr marL="0" indent="0" algn="ctr">
              <a:buNone/>
              <a:defRPr sz="2000" i="1"/>
            </a:lvl1pPr>
          </a:lstStyle>
          <a:p>
            <a:r>
              <a:rPr lang="nb-NO" noProof="0"/>
              <a:t>Klikk på ikonet for å legge til et bilde</a:t>
            </a:r>
            <a:endParaRPr lang="nn-NO" noProof="0"/>
          </a:p>
        </p:txBody>
      </p:sp>
      <p:sp>
        <p:nvSpPr>
          <p:cNvPr id="5" name="Plassholder for tittel 1">
            <a:extLst>
              <a:ext uri="{FF2B5EF4-FFF2-40B4-BE49-F238E27FC236}">
                <a16:creationId xmlns:a16="http://schemas.microsoft.com/office/drawing/2014/main" id="{32F41428-9925-9141-9582-2651E7AE55AE}"/>
              </a:ext>
            </a:extLst>
          </p:cNvPr>
          <p:cNvSpPr>
            <a:spLocks noGrp="1"/>
          </p:cNvSpPr>
          <p:nvPr>
            <p:ph type="title" hasCustomPrompt="1"/>
          </p:nvPr>
        </p:nvSpPr>
        <p:spPr>
          <a:xfrm>
            <a:off x="-1" y="483981"/>
            <a:ext cx="8468127" cy="763200"/>
          </a:xfrm>
          <a:prstGeom prst="rect">
            <a:avLst/>
          </a:prstGeom>
          <a:solidFill>
            <a:srgbClr val="EB4040"/>
          </a:solidFill>
          <a:ln w="12700" cap="rnd">
            <a:noFill/>
          </a:ln>
        </p:spPr>
        <p:txBody>
          <a:bodyPr vert="horz" lIns="360000" tIns="0" rIns="360000" bIns="0" rtlCol="0" anchor="ctr" anchorCtr="0">
            <a:normAutofit/>
          </a:bodyPr>
          <a:lstStyle/>
          <a:p>
            <a:r>
              <a:rPr lang="nb-NO"/>
              <a:t>Klikk for å legge til tittel</a:t>
            </a:r>
          </a:p>
        </p:txBody>
      </p:sp>
    </p:spTree>
    <p:extLst>
      <p:ext uri="{BB962C8B-B14F-4D97-AF65-F5344CB8AC3E}">
        <p14:creationId xmlns:p14="http://schemas.microsoft.com/office/powerpoint/2010/main" val="2259009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2EBDD"/>
        </a:solidFill>
        <a:effectLst/>
      </p:bgPr>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1" y="483981"/>
            <a:ext cx="8468127" cy="764051"/>
          </a:xfrm>
          <a:prstGeom prst="rect">
            <a:avLst/>
          </a:prstGeom>
          <a:solidFill>
            <a:srgbClr val="EB4040"/>
          </a:solidFill>
          <a:ln w="12700" cap="rnd">
            <a:noFill/>
          </a:ln>
        </p:spPr>
        <p:txBody>
          <a:bodyPr vert="horz" lIns="360000" tIns="0" rIns="360000" bIns="0" rtlCol="0" anchor="ctr" anchorCtr="0">
            <a:normAutofit/>
          </a:bodyPr>
          <a:lstStyle/>
          <a:p>
            <a:r>
              <a:rPr lang="nb-NO" noProof="0"/>
              <a:t>Klikk for å legge til tittel</a:t>
            </a:r>
          </a:p>
        </p:txBody>
      </p:sp>
      <p:sp>
        <p:nvSpPr>
          <p:cNvPr id="3" name="Plassholder for tekst 2"/>
          <p:cNvSpPr>
            <a:spLocks noGrp="1"/>
          </p:cNvSpPr>
          <p:nvPr>
            <p:ph type="body" idx="1"/>
          </p:nvPr>
        </p:nvSpPr>
        <p:spPr>
          <a:xfrm>
            <a:off x="451413" y="1782501"/>
            <a:ext cx="9653286" cy="4665571"/>
          </a:xfrm>
          <a:prstGeom prst="rect">
            <a:avLst/>
          </a:prstGeom>
        </p:spPr>
        <p:txBody>
          <a:bodyPr vert="horz" lIns="0" tIns="0" rIns="0" bIns="0" rtlCol="0">
            <a:normAutofit/>
          </a:bodyPr>
          <a:lstStyle/>
          <a:p>
            <a:pPr lvl="0"/>
            <a:r>
              <a:rPr lang="nb-NO" noProof="0"/>
              <a:t>Klikk for å legge til tekst</a:t>
            </a:r>
          </a:p>
          <a:p>
            <a:pPr lvl="1"/>
            <a:r>
              <a:rPr lang="nb-NO" noProof="0"/>
              <a:t>Andre nivå</a:t>
            </a:r>
          </a:p>
          <a:p>
            <a:pPr lvl="2"/>
            <a:r>
              <a:rPr lang="nb-NO" noProof="0"/>
              <a:t>Tredje nivå</a:t>
            </a:r>
          </a:p>
          <a:p>
            <a:pPr lvl="3"/>
            <a:r>
              <a:rPr lang="nb-NO" noProof="0"/>
              <a:t>Fjerde nivå</a:t>
            </a:r>
          </a:p>
          <a:p>
            <a:pPr lvl="4"/>
            <a:r>
              <a:rPr lang="nb-NO" noProof="0"/>
              <a:t>Femte nivå</a:t>
            </a:r>
          </a:p>
        </p:txBody>
      </p:sp>
      <p:sp>
        <p:nvSpPr>
          <p:cNvPr id="4" name="Plassholder for dato 3"/>
          <p:cNvSpPr>
            <a:spLocks noGrp="1"/>
          </p:cNvSpPr>
          <p:nvPr>
            <p:ph type="dt" sz="half" idx="2"/>
          </p:nvPr>
        </p:nvSpPr>
        <p:spPr>
          <a:xfrm>
            <a:off x="10357145" y="6448072"/>
            <a:ext cx="846441" cy="184709"/>
          </a:xfrm>
          <a:prstGeom prst="rect">
            <a:avLst/>
          </a:prstGeom>
        </p:spPr>
        <p:txBody>
          <a:bodyPr vert="horz" lIns="0" tIns="0" rIns="0" bIns="0" rtlCol="0" anchor="ctr">
            <a:normAutofit/>
          </a:bodyPr>
          <a:lstStyle>
            <a:lvl1pPr algn="l">
              <a:defRPr sz="1200">
                <a:solidFill>
                  <a:schemeClr val="dk1"/>
                </a:solidFill>
              </a:defRPr>
            </a:lvl1pPr>
          </a:lstStyle>
          <a:p>
            <a:fld id="{983651F3-9B16-40C6-B209-3688FC9C95F6}" type="datetimeFigureOut">
              <a:rPr lang="nb-NO" noProof="0" smtClean="0"/>
              <a:pPr/>
              <a:t>20.03.2025</a:t>
            </a:fld>
            <a:endParaRPr lang="nb-NO" noProof="0"/>
          </a:p>
        </p:txBody>
      </p:sp>
      <p:sp>
        <p:nvSpPr>
          <p:cNvPr id="6" name="Plassholder for lysbildenummer 5"/>
          <p:cNvSpPr>
            <a:spLocks noGrp="1"/>
          </p:cNvSpPr>
          <p:nvPr>
            <p:ph type="sldNum" sz="quarter" idx="4"/>
          </p:nvPr>
        </p:nvSpPr>
        <p:spPr>
          <a:xfrm>
            <a:off x="11591609" y="6448073"/>
            <a:ext cx="308892" cy="184709"/>
          </a:xfrm>
          <a:prstGeom prst="rect">
            <a:avLst/>
          </a:prstGeom>
        </p:spPr>
        <p:txBody>
          <a:bodyPr vert="horz" lIns="0" tIns="0" rIns="0" bIns="0" rtlCol="0" anchor="ctr">
            <a:normAutofit/>
          </a:bodyPr>
          <a:lstStyle>
            <a:lvl1pPr algn="r">
              <a:defRPr sz="1200">
                <a:solidFill>
                  <a:schemeClr val="dk1"/>
                </a:solidFill>
              </a:defRPr>
            </a:lvl1pPr>
          </a:lstStyle>
          <a:p>
            <a:fld id="{5751DFAA-887F-4071-8EAD-E8CA316FCF06}" type="slidenum">
              <a:rPr lang="nb-NO" noProof="0" smtClean="0"/>
              <a:pPr/>
              <a:t>‹nr.›</a:t>
            </a:fld>
            <a:endParaRPr lang="nb-NO" noProof="0"/>
          </a:p>
        </p:txBody>
      </p:sp>
      <p:pic>
        <p:nvPicPr>
          <p:cNvPr id="9" name="Bilde 8">
            <a:extLst>
              <a:ext uri="{FF2B5EF4-FFF2-40B4-BE49-F238E27FC236}">
                <a16:creationId xmlns:a16="http://schemas.microsoft.com/office/drawing/2014/main" id="{CC5212ED-2CE9-9B40-B55C-C0976D0CB60C}"/>
              </a:ext>
            </a:extLst>
          </p:cNvPr>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8785705" y="526248"/>
            <a:ext cx="2849787" cy="624820"/>
          </a:xfrm>
          <a:prstGeom prst="rect">
            <a:avLst/>
          </a:prstGeom>
        </p:spPr>
      </p:pic>
    </p:spTree>
    <p:extLst>
      <p:ext uri="{BB962C8B-B14F-4D97-AF65-F5344CB8AC3E}">
        <p14:creationId xmlns:p14="http://schemas.microsoft.com/office/powerpoint/2010/main" val="1281332595"/>
      </p:ext>
    </p:extLst>
  </p:cSld>
  <p:clrMap bg1="lt1" tx1="dk1" bg2="lt2" tx2="dk2" accent1="accent1" accent2="accent2" accent3="accent3" accent4="accent4" accent5="accent5" accent6="accent6" hlink="hlink" folHlink="folHlink"/>
  <p:sldLayoutIdLst>
    <p:sldLayoutId id="2147483737" r:id="rId1"/>
    <p:sldLayoutId id="2147483696" r:id="rId2"/>
    <p:sldLayoutId id="2147483699" r:id="rId3"/>
    <p:sldLayoutId id="2147483700" r:id="rId4"/>
    <p:sldLayoutId id="2147483723" r:id="rId5"/>
    <p:sldLayoutId id="2147483704" r:id="rId6"/>
    <p:sldLayoutId id="2147483717" r:id="rId7"/>
    <p:sldLayoutId id="2147483721" r:id="rId8"/>
    <p:sldLayoutId id="2147483725" r:id="rId9"/>
    <p:sldLayoutId id="2147483715" r:id="rId10"/>
    <p:sldLayoutId id="2147483724" r:id="rId11"/>
    <p:sldLayoutId id="2147483720" r:id="rId12"/>
    <p:sldLayoutId id="2147483736" r:id="rId13"/>
    <p:sldLayoutId id="2147483741" r:id="rId14"/>
    <p:sldLayoutId id="2147483707" r:id="rId15"/>
    <p:sldLayoutId id="2147483738" r:id="rId16"/>
    <p:sldLayoutId id="2147483735" r:id="rId17"/>
    <p:sldLayoutId id="2147483739" r:id="rId18"/>
    <p:sldLayoutId id="2147483733" r:id="rId19"/>
    <p:sldLayoutId id="2147483740" r:id="rId20"/>
    <p:sldLayoutId id="2147483729" r:id="rId21"/>
  </p:sldLayoutIdLst>
  <p:txStyles>
    <p:titleStyle>
      <a:lvl1pPr algn="l" defTabSz="914445" rtl="0" eaLnBrk="1" latinLnBrk="0" hangingPunct="1">
        <a:lnSpc>
          <a:spcPct val="90000"/>
        </a:lnSpc>
        <a:spcBef>
          <a:spcPct val="0"/>
        </a:spcBef>
        <a:buNone/>
        <a:defRPr sz="3800" b="1" i="0" kern="1200" spc="0">
          <a:solidFill>
            <a:srgbClr val="F2EBDD"/>
          </a:solidFill>
          <a:latin typeface="Arial" panose="020B0604020202020204" pitchFamily="34" charset="0"/>
          <a:ea typeface="+mj-ea"/>
          <a:cs typeface="Arial" panose="020B0604020202020204" pitchFamily="34" charset="0"/>
        </a:defRPr>
      </a:lvl1pPr>
    </p:titleStyle>
    <p:bodyStyle>
      <a:lvl1pPr marL="252025" indent="-252025" algn="l" defTabSz="914445" rtl="0" eaLnBrk="1" latinLnBrk="0" hangingPunct="1">
        <a:lnSpc>
          <a:spcPct val="90000"/>
        </a:lnSpc>
        <a:spcBef>
          <a:spcPts val="1000"/>
        </a:spcBef>
        <a:spcAft>
          <a:spcPts val="500"/>
        </a:spcAft>
        <a:buClr>
          <a:srgbClr val="EB4040"/>
        </a:buClr>
        <a:buFont typeface="Calibri" panose="020F0502020204030204" pitchFamily="34" charset="0"/>
        <a:buChar char="•"/>
        <a:defRPr sz="2800" b="0" i="0" kern="1200">
          <a:solidFill>
            <a:srgbClr val="440C1A"/>
          </a:solidFill>
          <a:latin typeface="Arial" panose="020B0604020202020204" pitchFamily="34" charset="0"/>
          <a:ea typeface="+mn-ea"/>
          <a:cs typeface="Arial" panose="020B0604020202020204" pitchFamily="34" charset="0"/>
        </a:defRPr>
      </a:lvl1pPr>
      <a:lvl2pPr marL="432043" indent="-216021" algn="l" defTabSz="914445" rtl="0" eaLnBrk="1" latinLnBrk="0" hangingPunct="1">
        <a:lnSpc>
          <a:spcPct val="90000"/>
        </a:lnSpc>
        <a:spcBef>
          <a:spcPts val="500"/>
        </a:spcBef>
        <a:spcAft>
          <a:spcPts val="500"/>
        </a:spcAft>
        <a:buFont typeface="Calibri" panose="020F0502020204030204" pitchFamily="34" charset="0"/>
        <a:buChar char="-"/>
        <a:defRPr sz="2800" b="0" i="0" kern="1200">
          <a:solidFill>
            <a:srgbClr val="440C1A"/>
          </a:solidFill>
          <a:latin typeface="Arial" panose="020B0604020202020204" pitchFamily="34" charset="0"/>
          <a:ea typeface="+mn-ea"/>
          <a:cs typeface="Arial" panose="020B0604020202020204" pitchFamily="34" charset="0"/>
        </a:defRPr>
      </a:lvl2pPr>
      <a:lvl3pPr marL="648065" indent="-216021" algn="l" defTabSz="914445" rtl="0" eaLnBrk="1" latinLnBrk="0" hangingPunct="1">
        <a:lnSpc>
          <a:spcPct val="90000"/>
        </a:lnSpc>
        <a:spcBef>
          <a:spcPts val="500"/>
        </a:spcBef>
        <a:spcAft>
          <a:spcPts val="500"/>
        </a:spcAft>
        <a:buFont typeface="Calibri" panose="020F0502020204030204" pitchFamily="34" charset="0"/>
        <a:buChar char="-"/>
        <a:defRPr sz="2700" b="0" i="0" kern="1200">
          <a:solidFill>
            <a:srgbClr val="440C1A"/>
          </a:solidFill>
          <a:latin typeface="Arial" panose="020B0604020202020204" pitchFamily="34" charset="0"/>
          <a:ea typeface="+mn-ea"/>
          <a:cs typeface="Arial" panose="020B0604020202020204" pitchFamily="34" charset="0"/>
        </a:defRPr>
      </a:lvl3pPr>
      <a:lvl4pPr marL="864086" indent="-216021" algn="l" defTabSz="914445" rtl="0" eaLnBrk="1" latinLnBrk="0" hangingPunct="1">
        <a:lnSpc>
          <a:spcPct val="90000"/>
        </a:lnSpc>
        <a:spcBef>
          <a:spcPts val="500"/>
        </a:spcBef>
        <a:spcAft>
          <a:spcPts val="500"/>
        </a:spcAft>
        <a:buFont typeface="Calibri" panose="020F0502020204030204" pitchFamily="34" charset="0"/>
        <a:buChar char="-"/>
        <a:defRPr sz="2400" b="0" i="0" kern="1200">
          <a:solidFill>
            <a:srgbClr val="440C1A"/>
          </a:solidFill>
          <a:latin typeface="Arial" panose="020B0604020202020204" pitchFamily="34" charset="0"/>
          <a:ea typeface="+mn-ea"/>
          <a:cs typeface="Arial" panose="020B0604020202020204" pitchFamily="34" charset="0"/>
        </a:defRPr>
      </a:lvl4pPr>
      <a:lvl5pPr marL="1080108" indent="-216021" algn="l" defTabSz="914445" rtl="0" eaLnBrk="1" latinLnBrk="0" hangingPunct="1">
        <a:lnSpc>
          <a:spcPct val="90000"/>
        </a:lnSpc>
        <a:spcBef>
          <a:spcPts val="500"/>
        </a:spcBef>
        <a:spcAft>
          <a:spcPts val="500"/>
        </a:spcAft>
        <a:buFont typeface="Calibri" panose="020F0502020204030204" pitchFamily="34" charset="0"/>
        <a:buChar char="-"/>
        <a:defRPr sz="2200" b="0" i="0" kern="1200">
          <a:solidFill>
            <a:srgbClr val="440C1A"/>
          </a:solidFill>
          <a:latin typeface="Arial" panose="020B0604020202020204" pitchFamily="34" charset="0"/>
          <a:ea typeface="+mn-ea"/>
          <a:cs typeface="Arial" panose="020B0604020202020204" pitchFamily="34" charset="0"/>
        </a:defRPr>
      </a:lvl5pPr>
      <a:lvl6pPr marL="2514725" indent="-228611" algn="l" defTabSz="91444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45" rtl="0" eaLnBrk="1" latinLnBrk="0" hangingPunct="1">
        <a:defRPr sz="1800" kern="1200">
          <a:solidFill>
            <a:schemeClr val="tx1"/>
          </a:solidFill>
          <a:latin typeface="+mn-lt"/>
          <a:ea typeface="+mn-ea"/>
          <a:cs typeface="+mn-cs"/>
        </a:defRPr>
      </a:lvl1pPr>
      <a:lvl2pPr marL="457222" algn="l" defTabSz="914445" rtl="0" eaLnBrk="1" latinLnBrk="0" hangingPunct="1">
        <a:defRPr sz="1800" kern="1200">
          <a:solidFill>
            <a:schemeClr val="tx1"/>
          </a:solidFill>
          <a:latin typeface="+mn-lt"/>
          <a:ea typeface="+mn-ea"/>
          <a:cs typeface="+mn-cs"/>
        </a:defRPr>
      </a:lvl2pPr>
      <a:lvl3pPr marL="914445" algn="l" defTabSz="914445" rtl="0" eaLnBrk="1" latinLnBrk="0" hangingPunct="1">
        <a:defRPr sz="1800" kern="1200">
          <a:solidFill>
            <a:schemeClr val="tx1"/>
          </a:solidFill>
          <a:latin typeface="+mn-lt"/>
          <a:ea typeface="+mn-ea"/>
          <a:cs typeface="+mn-cs"/>
        </a:defRPr>
      </a:lvl3pPr>
      <a:lvl4pPr marL="1371669" algn="l" defTabSz="914445" rtl="0" eaLnBrk="1" latinLnBrk="0" hangingPunct="1">
        <a:defRPr sz="1800" kern="1200">
          <a:solidFill>
            <a:schemeClr val="tx1"/>
          </a:solidFill>
          <a:latin typeface="+mn-lt"/>
          <a:ea typeface="+mn-ea"/>
          <a:cs typeface="+mn-cs"/>
        </a:defRPr>
      </a:lvl4pPr>
      <a:lvl5pPr marL="1828891" algn="l" defTabSz="914445" rtl="0" eaLnBrk="1" latinLnBrk="0" hangingPunct="1">
        <a:defRPr sz="1800" kern="1200">
          <a:solidFill>
            <a:schemeClr val="tx1"/>
          </a:solidFill>
          <a:latin typeface="+mn-lt"/>
          <a:ea typeface="+mn-ea"/>
          <a:cs typeface="+mn-cs"/>
        </a:defRPr>
      </a:lvl5pPr>
      <a:lvl6pPr marL="2286114" algn="l" defTabSz="914445" rtl="0" eaLnBrk="1" latinLnBrk="0" hangingPunct="1">
        <a:defRPr sz="1800" kern="1200">
          <a:solidFill>
            <a:schemeClr val="tx1"/>
          </a:solidFill>
          <a:latin typeface="+mn-lt"/>
          <a:ea typeface="+mn-ea"/>
          <a:cs typeface="+mn-cs"/>
        </a:defRPr>
      </a:lvl6pPr>
      <a:lvl7pPr marL="2743338" algn="l" defTabSz="914445" rtl="0" eaLnBrk="1" latinLnBrk="0" hangingPunct="1">
        <a:defRPr sz="1800" kern="1200">
          <a:solidFill>
            <a:schemeClr val="tx1"/>
          </a:solidFill>
          <a:latin typeface="+mn-lt"/>
          <a:ea typeface="+mn-ea"/>
          <a:cs typeface="+mn-cs"/>
        </a:defRPr>
      </a:lvl7pPr>
      <a:lvl8pPr marL="3200559" algn="l" defTabSz="914445" rtl="0" eaLnBrk="1" latinLnBrk="0" hangingPunct="1">
        <a:defRPr sz="1800" kern="1200">
          <a:solidFill>
            <a:schemeClr val="tx1"/>
          </a:solidFill>
          <a:latin typeface="+mn-lt"/>
          <a:ea typeface="+mn-ea"/>
          <a:cs typeface="+mn-cs"/>
        </a:defRPr>
      </a:lvl8pPr>
      <a:lvl9pPr marL="3657782" algn="l" defTabSz="91444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18/10/relationships/comments" Target="../comments/modernComment_1DE_9E579AA5.xm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bilde 1">
            <a:extLst>
              <a:ext uri="{FF2B5EF4-FFF2-40B4-BE49-F238E27FC236}">
                <a16:creationId xmlns:a16="http://schemas.microsoft.com/office/drawing/2014/main" id="{83785455-687B-F34D-677F-6B4E22BDF5F3}"/>
              </a:ext>
            </a:extLst>
          </p:cNvPr>
          <p:cNvSpPr>
            <a:spLocks noGrp="1"/>
          </p:cNvSpPr>
          <p:nvPr>
            <p:ph type="pic" sz="quarter" idx="13"/>
          </p:nvPr>
        </p:nvSpPr>
        <p:spPr/>
        <p:txBody>
          <a:bodyPr/>
          <a:lstStyle/>
          <a:p>
            <a:endParaRPr lang="nn-NO"/>
          </a:p>
        </p:txBody>
      </p:sp>
      <p:sp>
        <p:nvSpPr>
          <p:cNvPr id="5" name="Tittel 4">
            <a:extLst>
              <a:ext uri="{FF2B5EF4-FFF2-40B4-BE49-F238E27FC236}">
                <a16:creationId xmlns:a16="http://schemas.microsoft.com/office/drawing/2014/main" id="{A2D6B2A4-A738-AB6F-48E8-6963573B62CA}"/>
              </a:ext>
            </a:extLst>
          </p:cNvPr>
          <p:cNvSpPr>
            <a:spLocks noGrp="1"/>
          </p:cNvSpPr>
          <p:nvPr>
            <p:ph type="ctrTitle"/>
          </p:nvPr>
        </p:nvSpPr>
        <p:spPr>
          <a:xfrm>
            <a:off x="487890" y="4149547"/>
            <a:ext cx="11707284" cy="975081"/>
          </a:xfrm>
        </p:spPr>
        <p:txBody>
          <a:bodyPr/>
          <a:lstStyle/>
          <a:p>
            <a:r>
              <a:rPr lang="nb-NO" sz="6600" dirty="0">
                <a:latin typeface="Arial"/>
                <a:cs typeface="Arial"/>
              </a:rPr>
              <a:t>Velgerkontakt ved </a:t>
            </a:r>
            <a:r>
              <a:rPr lang="nb-NO" sz="6600">
                <a:latin typeface="Arial"/>
                <a:cs typeface="Arial"/>
              </a:rPr>
              <a:t>dørbanking</a:t>
            </a:r>
            <a:br>
              <a:rPr lang="nb-NO" sz="6600" dirty="0">
                <a:latin typeface="Arial"/>
                <a:cs typeface="Arial"/>
              </a:rPr>
            </a:br>
            <a:r>
              <a:rPr lang="nb-NO" sz="4000">
                <a:latin typeface="Arial"/>
                <a:cs typeface="Arial"/>
              </a:rPr>
              <a:t>-Vi skal ut og snakke med </a:t>
            </a:r>
            <a:r>
              <a:rPr lang="nb-NO" sz="4000" dirty="0">
                <a:latin typeface="Arial"/>
                <a:cs typeface="Arial"/>
              </a:rPr>
              <a:t>folk!</a:t>
            </a:r>
            <a:br>
              <a:rPr lang="nb-NO" dirty="0"/>
            </a:br>
            <a:endParaRPr lang="nn-NO"/>
          </a:p>
        </p:txBody>
      </p:sp>
    </p:spTree>
    <p:extLst>
      <p:ext uri="{BB962C8B-B14F-4D97-AF65-F5344CB8AC3E}">
        <p14:creationId xmlns:p14="http://schemas.microsoft.com/office/powerpoint/2010/main" val="42020721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1745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4E639A81-3C65-17EB-BA9F-BB2056C706B7}"/>
              </a:ext>
            </a:extLst>
          </p:cNvPr>
          <p:cNvSpPr>
            <a:spLocks noGrp="1"/>
          </p:cNvSpPr>
          <p:nvPr>
            <p:ph sz="half" idx="1"/>
          </p:nvPr>
        </p:nvSpPr>
        <p:spPr>
          <a:xfrm>
            <a:off x="277793" y="1782502"/>
            <a:ext cx="5458708" cy="4734046"/>
          </a:xfrm>
        </p:spPr>
        <p:txBody>
          <a:bodyPr vert="horz" lIns="0" tIns="0" rIns="0" bIns="0" rtlCol="0" anchor="t">
            <a:normAutofit/>
          </a:bodyPr>
          <a:lstStyle/>
          <a:p>
            <a:pPr marL="251460" indent="-251460"/>
            <a:r>
              <a:rPr lang="nb-NO" sz="2400" dirty="0">
                <a:latin typeface="Arial"/>
                <a:cs typeface="Arial"/>
              </a:rPr>
              <a:t>Vi skal være nære og engasjert i folks lokalsamfunn og liv.</a:t>
            </a:r>
            <a:endParaRPr lang="nb-NO" dirty="0">
              <a:latin typeface="Arial"/>
              <a:cs typeface="Arial"/>
            </a:endParaRPr>
          </a:p>
          <a:p>
            <a:pPr marL="251460" indent="-251460"/>
            <a:r>
              <a:rPr lang="nb-NO" sz="2400" dirty="0">
                <a:latin typeface="Arial"/>
                <a:cs typeface="Arial"/>
              </a:rPr>
              <a:t>Det er mange som ikke tør å komme bort til oss, derfor må vi komme bort til dem</a:t>
            </a:r>
          </a:p>
          <a:p>
            <a:pPr marL="251460" indent="-251460"/>
            <a:r>
              <a:rPr lang="nb-NO" sz="2400" dirty="0">
                <a:latin typeface="Arial"/>
                <a:cs typeface="Arial"/>
              </a:rPr>
              <a:t>Vi må lytte til folk og hva de er opptatt av i sitt nærmiljø </a:t>
            </a:r>
          </a:p>
          <a:p>
            <a:pPr marL="251460" indent="-251460"/>
            <a:r>
              <a:rPr lang="nb-NO" sz="2400" dirty="0">
                <a:latin typeface="Arial"/>
                <a:cs typeface="Arial"/>
              </a:rPr>
              <a:t>Vi må la folk bli kjent med SV og minne folk på at vi eksisterer</a:t>
            </a:r>
            <a:endParaRPr lang="nn-NO" sz="2400" dirty="0">
              <a:latin typeface="Arial"/>
              <a:cs typeface="Arial"/>
            </a:endParaRPr>
          </a:p>
        </p:txBody>
      </p:sp>
      <p:pic>
        <p:nvPicPr>
          <p:cNvPr id="5" name="Picture Placeholder 7" descr="A person and person sitting on a bench&#10;&#10;Description automatically generated">
            <a:extLst>
              <a:ext uri="{FF2B5EF4-FFF2-40B4-BE49-F238E27FC236}">
                <a16:creationId xmlns:a16="http://schemas.microsoft.com/office/drawing/2014/main" id="{F42CCBA5-4D96-CD96-4E82-6BE87C4AB79D}"/>
              </a:ext>
            </a:extLst>
          </p:cNvPr>
          <p:cNvPicPr>
            <a:picLocks noGrp="1" noChangeAspect="1"/>
          </p:cNvPicPr>
          <p:nvPr>
            <p:ph sz="half" idx="10"/>
          </p:nvPr>
        </p:nvPicPr>
        <p:blipFill>
          <a:blip r:embed="rId3" cstate="print">
            <a:extLst>
              <a:ext uri="{28A0092B-C50C-407E-A947-70E740481C1C}">
                <a14:useLocalDpi xmlns:a14="http://schemas.microsoft.com/office/drawing/2010/main" val="0"/>
              </a:ext>
            </a:extLst>
          </a:blip>
          <a:srcRect l="12768" r="10266" b="3"/>
          <a:stretch/>
        </p:blipFill>
        <p:spPr>
          <a:xfrm>
            <a:off x="6458674" y="1782502"/>
            <a:ext cx="5458708" cy="4734046"/>
          </a:xfrm>
          <a:noFill/>
        </p:spPr>
      </p:pic>
      <p:sp>
        <p:nvSpPr>
          <p:cNvPr id="4" name="Tittel 3">
            <a:extLst>
              <a:ext uri="{FF2B5EF4-FFF2-40B4-BE49-F238E27FC236}">
                <a16:creationId xmlns:a16="http://schemas.microsoft.com/office/drawing/2014/main" id="{4C81E8A7-E69A-6075-7F05-64C3E4383FF5}"/>
              </a:ext>
            </a:extLst>
          </p:cNvPr>
          <p:cNvSpPr>
            <a:spLocks noGrp="1"/>
          </p:cNvSpPr>
          <p:nvPr>
            <p:ph type="title"/>
          </p:nvPr>
        </p:nvSpPr>
        <p:spPr>
          <a:xfrm>
            <a:off x="-1" y="483981"/>
            <a:ext cx="8468127" cy="763200"/>
          </a:xfrm>
        </p:spPr>
        <p:txBody>
          <a:bodyPr anchor="ctr">
            <a:normAutofit/>
          </a:bodyPr>
          <a:lstStyle/>
          <a:p>
            <a:r>
              <a:rPr lang="nb-NO"/>
              <a:t>Vi må snakke med folk der de er</a:t>
            </a:r>
            <a:endParaRPr lang="nn-NO"/>
          </a:p>
        </p:txBody>
      </p:sp>
    </p:spTree>
    <p:extLst>
      <p:ext uri="{BB962C8B-B14F-4D97-AF65-F5344CB8AC3E}">
        <p14:creationId xmlns:p14="http://schemas.microsoft.com/office/powerpoint/2010/main" val="3901967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bilde 5" descr="Et bilde som inneholder Menneskeansikt, person, klær, Kinn&#10;&#10;Automatisk generert beskrivelse">
            <a:extLst>
              <a:ext uri="{FF2B5EF4-FFF2-40B4-BE49-F238E27FC236}">
                <a16:creationId xmlns:a16="http://schemas.microsoft.com/office/drawing/2014/main" id="{2F8B8BB0-2204-3806-9952-5BC29744741D}"/>
              </a:ext>
            </a:extLst>
          </p:cNvPr>
          <p:cNvPicPr>
            <a:picLocks noGrp="1" noChangeAspect="1"/>
          </p:cNvPicPr>
          <p:nvPr>
            <p:ph type="pic" sz="quarter" idx="13"/>
          </p:nvPr>
        </p:nvPicPr>
        <p:blipFill>
          <a:blip r:embed="rId3"/>
          <a:srcRect l="12826" r="12826"/>
          <a:stretch>
            <a:fillRect/>
          </a:stretch>
        </p:blipFill>
        <p:spPr>
          <a:xfrm>
            <a:off x="7463791" y="1782501"/>
            <a:ext cx="4741080" cy="4742477"/>
          </a:xfrm>
        </p:spPr>
      </p:pic>
      <p:sp>
        <p:nvSpPr>
          <p:cNvPr id="3" name="Plassholder for tekst 2">
            <a:extLst>
              <a:ext uri="{FF2B5EF4-FFF2-40B4-BE49-F238E27FC236}">
                <a16:creationId xmlns:a16="http://schemas.microsoft.com/office/drawing/2014/main" id="{175D7C1B-F750-DD8E-6DAE-0F42EB569FF0}"/>
              </a:ext>
            </a:extLst>
          </p:cNvPr>
          <p:cNvSpPr>
            <a:spLocks noGrp="1"/>
          </p:cNvSpPr>
          <p:nvPr>
            <p:ph type="body" sz="quarter" idx="14"/>
          </p:nvPr>
        </p:nvSpPr>
        <p:spPr/>
        <p:txBody>
          <a:bodyPr vert="horz" lIns="0" tIns="0" rIns="0" bIns="0" rtlCol="0" anchor="t">
            <a:normAutofit fontScale="92500" lnSpcReduction="20000"/>
          </a:bodyPr>
          <a:lstStyle/>
          <a:p>
            <a:pPr marL="0" indent="0">
              <a:buNone/>
            </a:pPr>
            <a:r>
              <a:rPr lang="nb-NO" i="1" dirty="0">
                <a:latin typeface="Arial"/>
                <a:cs typeface="Arial"/>
              </a:rPr>
              <a:t>"Vi var ute og snakket med folk i deler av landet som ingen andre dro til, fordi det var lavtlønnede som bodde der og lav valgdeltakelse. De blir heller ikke intervjuet av meningsmålere. Derfor var det et sjokk for mange da venstresiden vant stort i det franske valget. Men ikke for oss. </a:t>
            </a:r>
            <a:endParaRPr lang="nb-NO" i="1" dirty="0"/>
          </a:p>
          <a:p>
            <a:pPr marL="0" indent="0">
              <a:buNone/>
            </a:pPr>
            <a:r>
              <a:rPr lang="nb-NO" i="1" dirty="0">
                <a:latin typeface="Arial"/>
                <a:cs typeface="Arial"/>
              </a:rPr>
              <a:t>Den største velgergruppen er de som ikke stemmer ved valg. De skal vi snakke med."</a:t>
            </a:r>
            <a:endParaRPr lang="nb-NO" i="1" dirty="0"/>
          </a:p>
          <a:p>
            <a:pPr marL="0" indent="0">
              <a:buNone/>
            </a:pPr>
            <a:endParaRPr lang="nb-NO">
              <a:latin typeface="Arial"/>
              <a:cs typeface="Arial"/>
            </a:endParaRPr>
          </a:p>
          <a:p>
            <a:pPr marL="0" indent="0">
              <a:buNone/>
            </a:pPr>
            <a:r>
              <a:rPr lang="nb-NO" dirty="0" err="1">
                <a:latin typeface="Arial"/>
                <a:cs typeface="Arial"/>
              </a:rPr>
              <a:t>Danièle</a:t>
            </a:r>
            <a:r>
              <a:rPr lang="nb-NO" dirty="0">
                <a:latin typeface="Arial"/>
                <a:cs typeface="Arial"/>
              </a:rPr>
              <a:t> </a:t>
            </a:r>
            <a:r>
              <a:rPr lang="nb-NO" dirty="0" err="1">
                <a:latin typeface="Arial"/>
                <a:cs typeface="Arial"/>
              </a:rPr>
              <a:t>Obono</a:t>
            </a:r>
            <a:r>
              <a:rPr lang="nb-NO" dirty="0">
                <a:latin typeface="Arial"/>
                <a:cs typeface="Arial"/>
              </a:rPr>
              <a:t>, talskvinne, Front </a:t>
            </a:r>
            <a:r>
              <a:rPr lang="nb-NO" dirty="0" err="1">
                <a:latin typeface="Arial"/>
                <a:cs typeface="Arial"/>
              </a:rPr>
              <a:t>populaire</a:t>
            </a:r>
            <a:endParaRPr lang="nb-NO" i="1" dirty="0" err="1"/>
          </a:p>
        </p:txBody>
      </p:sp>
      <p:sp>
        <p:nvSpPr>
          <p:cNvPr id="4" name="Tittel 3">
            <a:extLst>
              <a:ext uri="{FF2B5EF4-FFF2-40B4-BE49-F238E27FC236}">
                <a16:creationId xmlns:a16="http://schemas.microsoft.com/office/drawing/2014/main" id="{0A9922B4-A7F3-DB47-CF50-31252C6EC116}"/>
              </a:ext>
            </a:extLst>
          </p:cNvPr>
          <p:cNvSpPr>
            <a:spLocks noGrp="1"/>
          </p:cNvSpPr>
          <p:nvPr>
            <p:ph type="title"/>
          </p:nvPr>
        </p:nvSpPr>
        <p:spPr/>
        <p:txBody>
          <a:bodyPr/>
          <a:lstStyle/>
          <a:p>
            <a:r>
              <a:rPr lang="nb-NO">
                <a:latin typeface="Arial"/>
                <a:cs typeface="Arial"/>
              </a:rPr>
              <a:t>Vi skal ut og snakke med folk</a:t>
            </a:r>
            <a:endParaRPr lang="nb-NO"/>
          </a:p>
        </p:txBody>
      </p:sp>
    </p:spTree>
    <p:extLst>
      <p:ext uri="{BB962C8B-B14F-4D97-AF65-F5344CB8AC3E}">
        <p14:creationId xmlns:p14="http://schemas.microsoft.com/office/powerpoint/2010/main" val="11062503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763F49C3-2E97-104A-2BE4-A29FB3C2999E}"/>
              </a:ext>
            </a:extLst>
          </p:cNvPr>
          <p:cNvSpPr>
            <a:spLocks noGrp="1"/>
          </p:cNvSpPr>
          <p:nvPr>
            <p:ph sz="half" idx="1"/>
          </p:nvPr>
        </p:nvSpPr>
        <p:spPr>
          <a:xfrm>
            <a:off x="277793" y="1782502"/>
            <a:ext cx="5458708" cy="4734046"/>
          </a:xfrm>
        </p:spPr>
        <p:txBody>
          <a:bodyPr>
            <a:normAutofit/>
          </a:bodyPr>
          <a:lstStyle/>
          <a:p>
            <a:r>
              <a:rPr lang="nb-NO"/>
              <a:t>Dørbanking skal ikke være en arena for å pushe vår politikk på folk.</a:t>
            </a:r>
          </a:p>
          <a:p>
            <a:r>
              <a:rPr lang="nb-NO"/>
              <a:t>Tilpass budskap etter når i valgkampen du går.</a:t>
            </a:r>
          </a:p>
          <a:p>
            <a:r>
              <a:rPr lang="nb-NO"/>
              <a:t>Ikke vær låst til ett tema – selv om det er det som interesserer mye i lokallaget. Ikke si at man vil snakke om politikk eller en spesifikk kampanje. </a:t>
            </a:r>
          </a:p>
          <a:p>
            <a:endParaRPr lang="nn-NO"/>
          </a:p>
        </p:txBody>
      </p:sp>
      <p:pic>
        <p:nvPicPr>
          <p:cNvPr id="10" name="Plassholder for bilde 9" descr="Et bilde som inneholder klær, person, utendørs, Menneskeansikt&#10;&#10;KI-generert innhold kan være feil.">
            <a:extLst>
              <a:ext uri="{FF2B5EF4-FFF2-40B4-BE49-F238E27FC236}">
                <a16:creationId xmlns:a16="http://schemas.microsoft.com/office/drawing/2014/main" id="{905BDBC9-3DEB-A783-C65A-4FF4BFBE6E82}"/>
              </a:ext>
            </a:extLst>
          </p:cNvPr>
          <p:cNvPicPr>
            <a:picLocks noGrp="1" noChangeAspect="1"/>
          </p:cNvPicPr>
          <p:nvPr>
            <p:ph sz="half" idx="10"/>
          </p:nvPr>
        </p:nvPicPr>
        <p:blipFill>
          <a:blip r:embed="rId3">
            <a:extLst>
              <a:ext uri="{28A0092B-C50C-407E-A947-70E740481C1C}">
                <a14:useLocalDpi xmlns:a14="http://schemas.microsoft.com/office/drawing/2010/main" val="0"/>
              </a:ext>
            </a:extLst>
          </a:blip>
          <a:srcRect l="23032" r="3" b="3"/>
          <a:stretch/>
        </p:blipFill>
        <p:spPr>
          <a:xfrm>
            <a:off x="6458674" y="1782502"/>
            <a:ext cx="5458708" cy="4734046"/>
          </a:xfrm>
          <a:noFill/>
        </p:spPr>
      </p:pic>
      <p:sp>
        <p:nvSpPr>
          <p:cNvPr id="4" name="Tittel 3">
            <a:extLst>
              <a:ext uri="{FF2B5EF4-FFF2-40B4-BE49-F238E27FC236}">
                <a16:creationId xmlns:a16="http://schemas.microsoft.com/office/drawing/2014/main" id="{EE9C2BE4-C71B-0E91-3DE2-64B1C8C897FD}"/>
              </a:ext>
            </a:extLst>
          </p:cNvPr>
          <p:cNvSpPr>
            <a:spLocks noGrp="1"/>
          </p:cNvSpPr>
          <p:nvPr>
            <p:ph type="title"/>
          </p:nvPr>
        </p:nvSpPr>
        <p:spPr>
          <a:xfrm>
            <a:off x="-1" y="483981"/>
            <a:ext cx="8468127" cy="763200"/>
          </a:xfrm>
        </p:spPr>
        <p:txBody>
          <a:bodyPr anchor="ctr">
            <a:normAutofit/>
          </a:bodyPr>
          <a:lstStyle/>
          <a:p>
            <a:r>
              <a:rPr lang="nb-NO"/>
              <a:t>Budskap ved dørbanking</a:t>
            </a:r>
            <a:endParaRPr lang="nn-NO"/>
          </a:p>
        </p:txBody>
      </p:sp>
    </p:spTree>
    <p:extLst>
      <p:ext uri="{BB962C8B-B14F-4D97-AF65-F5344CB8AC3E}">
        <p14:creationId xmlns:p14="http://schemas.microsoft.com/office/powerpoint/2010/main" val="2821878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A215BA38-7999-AFF5-7D08-30AB8477089C}"/>
              </a:ext>
            </a:extLst>
          </p:cNvPr>
          <p:cNvSpPr>
            <a:spLocks noGrp="1"/>
          </p:cNvSpPr>
          <p:nvPr>
            <p:ph sz="half" idx="1"/>
          </p:nvPr>
        </p:nvSpPr>
        <p:spPr>
          <a:xfrm>
            <a:off x="277793" y="1782502"/>
            <a:ext cx="5458708" cy="4734046"/>
          </a:xfrm>
        </p:spPr>
        <p:txBody>
          <a:bodyPr>
            <a:normAutofit/>
          </a:bodyPr>
          <a:lstStyle/>
          <a:p>
            <a:r>
              <a:rPr lang="nb-NO"/>
              <a:t>Vi ønsker å beholde velgerne som har stemt SV tidligere</a:t>
            </a:r>
          </a:p>
          <a:p>
            <a:r>
              <a:rPr lang="nb-NO"/>
              <a:t>Vi prioriterer områder hvor det i utgangspunktet bor folk som er positive til å stemme SV</a:t>
            </a:r>
          </a:p>
          <a:p>
            <a:r>
              <a:rPr lang="nb-NO"/>
              <a:t>Vi henter data og kartinfo fra verktøyet </a:t>
            </a:r>
            <a:r>
              <a:rPr lang="nb-NO" err="1"/>
              <a:t>GeoInsight</a:t>
            </a:r>
            <a:endParaRPr lang="nb-NO"/>
          </a:p>
          <a:p>
            <a:r>
              <a:rPr lang="nb-NO"/>
              <a:t>Bruk lokalkunnskap også!</a:t>
            </a:r>
          </a:p>
          <a:p>
            <a:endParaRPr lang="nn-NO"/>
          </a:p>
        </p:txBody>
      </p:sp>
      <p:pic>
        <p:nvPicPr>
          <p:cNvPr id="7" name="Plasshaldar for bilete 6" descr="Eit bilete som inneheld utandørs, bygning, vindauge, tre&#10;&#10;Det kan hende at innhald som er generert av kunstig intelligens, ikkje er riktig.">
            <a:extLst>
              <a:ext uri="{FF2B5EF4-FFF2-40B4-BE49-F238E27FC236}">
                <a16:creationId xmlns:a16="http://schemas.microsoft.com/office/drawing/2014/main" id="{92BF45CD-7810-DFE9-23FC-100D53026774}"/>
              </a:ext>
            </a:extLst>
          </p:cNvPr>
          <p:cNvPicPr>
            <a:picLocks noGrp="1" noChangeAspect="1"/>
          </p:cNvPicPr>
          <p:nvPr>
            <p:ph sz="half" idx="10"/>
          </p:nvPr>
        </p:nvPicPr>
        <p:blipFill>
          <a:blip r:embed="rId4"/>
          <a:stretch/>
        </p:blipFill>
        <p:spPr>
          <a:xfrm>
            <a:off x="6458674" y="2327681"/>
            <a:ext cx="5458708" cy="3643687"/>
          </a:xfrm>
          <a:noFill/>
        </p:spPr>
      </p:pic>
      <p:sp>
        <p:nvSpPr>
          <p:cNvPr id="4" name="Tittel 3">
            <a:extLst>
              <a:ext uri="{FF2B5EF4-FFF2-40B4-BE49-F238E27FC236}">
                <a16:creationId xmlns:a16="http://schemas.microsoft.com/office/drawing/2014/main" id="{BF687539-7B45-79B6-8C6D-5926E2296DB1}"/>
              </a:ext>
            </a:extLst>
          </p:cNvPr>
          <p:cNvSpPr>
            <a:spLocks noGrp="1"/>
          </p:cNvSpPr>
          <p:nvPr>
            <p:ph type="title"/>
          </p:nvPr>
        </p:nvSpPr>
        <p:spPr>
          <a:xfrm>
            <a:off x="-1" y="483981"/>
            <a:ext cx="8468127" cy="763200"/>
          </a:xfrm>
        </p:spPr>
        <p:txBody>
          <a:bodyPr anchor="ctr">
            <a:normAutofit/>
          </a:bodyPr>
          <a:lstStyle/>
          <a:p>
            <a:r>
              <a:rPr lang="nb-NO"/>
              <a:t>Hvor går vi?</a:t>
            </a:r>
            <a:endParaRPr lang="nn-NO"/>
          </a:p>
        </p:txBody>
      </p:sp>
    </p:spTree>
    <p:extLst>
      <p:ext uri="{BB962C8B-B14F-4D97-AF65-F5344CB8AC3E}">
        <p14:creationId xmlns:p14="http://schemas.microsoft.com/office/powerpoint/2010/main" val="2656541349"/>
      </p:ext>
    </p:extLst>
  </p:cSld>
  <p:clrMapOvr>
    <a:masterClrMapping/>
  </p:clrMapOvr>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bilde 5" descr="Et bilde som inneholder person, finger, negl, rist&#10;&#10;KI-generert innhold kan være feil.">
            <a:extLst>
              <a:ext uri="{FF2B5EF4-FFF2-40B4-BE49-F238E27FC236}">
                <a16:creationId xmlns:a16="http://schemas.microsoft.com/office/drawing/2014/main" id="{F4C116A5-A84F-1365-3C94-27937E656940}"/>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6625" r="16625"/>
          <a:stretch/>
        </p:blipFill>
        <p:spPr>
          <a:xfrm>
            <a:off x="7454096" y="1783199"/>
            <a:ext cx="4741080" cy="4741080"/>
          </a:xfrm>
          <a:noFill/>
        </p:spPr>
      </p:pic>
      <p:sp>
        <p:nvSpPr>
          <p:cNvPr id="13" name="Text Placeholder 2">
            <a:extLst>
              <a:ext uri="{FF2B5EF4-FFF2-40B4-BE49-F238E27FC236}">
                <a16:creationId xmlns:a16="http://schemas.microsoft.com/office/drawing/2014/main" id="{93D1FFA5-F4A3-2AB0-45C6-85C6DA39DDCC}"/>
              </a:ext>
            </a:extLst>
          </p:cNvPr>
          <p:cNvSpPr>
            <a:spLocks noGrp="1"/>
          </p:cNvSpPr>
          <p:nvPr>
            <p:ph type="body" sz="quarter" idx="14"/>
          </p:nvPr>
        </p:nvSpPr>
        <p:spPr>
          <a:xfrm>
            <a:off x="451413" y="1782501"/>
            <a:ext cx="6192455" cy="4742477"/>
          </a:xfrm>
        </p:spPr>
        <p:txBody>
          <a:bodyPr/>
          <a:lstStyle/>
          <a:p>
            <a:r>
              <a:rPr lang="en-US" err="1"/>
              <a:t>Egen</a:t>
            </a:r>
            <a:r>
              <a:rPr lang="en-US"/>
              <a:t> </a:t>
            </a:r>
            <a:r>
              <a:rPr lang="en-US" err="1"/>
              <a:t>dørbank</a:t>
            </a:r>
            <a:r>
              <a:rPr lang="en-US"/>
              <a:t>-app </a:t>
            </a:r>
            <a:r>
              <a:rPr lang="en-US" err="1"/>
              <a:t>gjennom</a:t>
            </a:r>
            <a:r>
              <a:rPr lang="en-US"/>
              <a:t> </a:t>
            </a:r>
            <a:r>
              <a:rPr lang="en-US" err="1"/>
              <a:t>Zetkin</a:t>
            </a:r>
            <a:endParaRPr lang="en-US"/>
          </a:p>
          <a:p>
            <a:r>
              <a:rPr lang="en-US"/>
              <a:t>Ha </a:t>
            </a:r>
            <a:r>
              <a:rPr lang="en-US" err="1"/>
              <a:t>gjerne</a:t>
            </a:r>
            <a:r>
              <a:rPr lang="en-US"/>
              <a:t> </a:t>
            </a:r>
            <a:r>
              <a:rPr lang="en-US" err="1"/>
              <a:t>en</a:t>
            </a:r>
            <a:r>
              <a:rPr lang="en-US"/>
              <a:t> </a:t>
            </a:r>
            <a:r>
              <a:rPr lang="en-US" err="1"/>
              <a:t>skolering</a:t>
            </a:r>
            <a:r>
              <a:rPr lang="en-US"/>
              <a:t> </a:t>
            </a:r>
            <a:r>
              <a:rPr lang="en-US" err="1"/>
              <a:t>hvor</a:t>
            </a:r>
            <a:r>
              <a:rPr lang="en-US"/>
              <a:t> </a:t>
            </a:r>
            <a:r>
              <a:rPr lang="en-US" err="1"/>
              <a:t>dere</a:t>
            </a:r>
            <a:r>
              <a:rPr lang="en-US"/>
              <a:t> </a:t>
            </a:r>
            <a:r>
              <a:rPr lang="en-US" err="1"/>
              <a:t>øver</a:t>
            </a:r>
            <a:r>
              <a:rPr lang="en-US"/>
              <a:t> </a:t>
            </a:r>
            <a:r>
              <a:rPr lang="en-US" err="1"/>
              <a:t>på</a:t>
            </a:r>
            <a:r>
              <a:rPr lang="en-US"/>
              <a:t> </a:t>
            </a:r>
            <a:r>
              <a:rPr lang="en-US" err="1"/>
              <a:t>dørbanking</a:t>
            </a:r>
            <a:endParaRPr lang="en-US"/>
          </a:p>
          <a:p>
            <a:r>
              <a:rPr lang="en-US" err="1"/>
              <a:t>Sosiale</a:t>
            </a:r>
            <a:r>
              <a:rPr lang="en-US"/>
              <a:t> </a:t>
            </a:r>
            <a:r>
              <a:rPr lang="en-US" err="1"/>
              <a:t>samlinger</a:t>
            </a:r>
            <a:r>
              <a:rPr lang="en-US"/>
              <a:t> </a:t>
            </a:r>
            <a:r>
              <a:rPr lang="en-US" err="1"/>
              <a:t>før</a:t>
            </a:r>
            <a:r>
              <a:rPr lang="en-US"/>
              <a:t> og </a:t>
            </a:r>
            <a:r>
              <a:rPr lang="en-US" err="1"/>
              <a:t>etter</a:t>
            </a:r>
            <a:r>
              <a:rPr lang="en-US"/>
              <a:t> </a:t>
            </a:r>
            <a:r>
              <a:rPr lang="en-US" err="1"/>
              <a:t>dørbanking</a:t>
            </a:r>
            <a:r>
              <a:rPr lang="en-US"/>
              <a:t>: peptalk + </a:t>
            </a:r>
            <a:r>
              <a:rPr lang="en-US" err="1"/>
              <a:t>erfaringsutveksling</a:t>
            </a:r>
            <a:endParaRPr lang="en-US"/>
          </a:p>
          <a:p>
            <a:r>
              <a:rPr lang="en-US" err="1"/>
              <a:t>Gå</a:t>
            </a:r>
            <a:r>
              <a:rPr lang="en-US"/>
              <a:t> i </a:t>
            </a:r>
            <a:r>
              <a:rPr lang="en-US" err="1"/>
              <a:t>små</a:t>
            </a:r>
            <a:r>
              <a:rPr lang="en-US"/>
              <a:t> </a:t>
            </a:r>
            <a:r>
              <a:rPr lang="en-US" err="1"/>
              <a:t>grupper</a:t>
            </a:r>
            <a:r>
              <a:rPr lang="en-US"/>
              <a:t> </a:t>
            </a:r>
            <a:r>
              <a:rPr lang="en-US" err="1"/>
              <a:t>på</a:t>
            </a:r>
            <a:r>
              <a:rPr lang="en-US"/>
              <a:t> 2-3 </a:t>
            </a:r>
            <a:r>
              <a:rPr lang="en-US" err="1"/>
              <a:t>personer</a:t>
            </a:r>
            <a:r>
              <a:rPr lang="en-US"/>
              <a:t> med </a:t>
            </a:r>
            <a:r>
              <a:rPr lang="en-US" err="1"/>
              <a:t>en</a:t>
            </a:r>
            <a:r>
              <a:rPr lang="en-US"/>
              <a:t> </a:t>
            </a:r>
            <a:r>
              <a:rPr lang="en-US" err="1"/>
              <a:t>kaptein</a:t>
            </a:r>
            <a:r>
              <a:rPr lang="en-US"/>
              <a:t>. </a:t>
            </a:r>
          </a:p>
          <a:p>
            <a:r>
              <a:rPr lang="en-US"/>
              <a:t>Bruk t-</a:t>
            </a:r>
            <a:r>
              <a:rPr lang="en-US" err="1"/>
              <a:t>skjorter</a:t>
            </a:r>
            <a:r>
              <a:rPr lang="en-US"/>
              <a:t>, </a:t>
            </a:r>
            <a:r>
              <a:rPr lang="en-US" err="1"/>
              <a:t>jakker</a:t>
            </a:r>
            <a:r>
              <a:rPr lang="en-US"/>
              <a:t>, </a:t>
            </a:r>
            <a:r>
              <a:rPr lang="en-US" err="1"/>
              <a:t>vester</a:t>
            </a:r>
            <a:r>
              <a:rPr lang="en-US"/>
              <a:t> </a:t>
            </a:r>
            <a:r>
              <a:rPr lang="en-US" err="1"/>
              <a:t>eller</a:t>
            </a:r>
            <a:r>
              <a:rPr lang="en-US"/>
              <a:t> buttons</a:t>
            </a:r>
          </a:p>
        </p:txBody>
      </p:sp>
      <p:sp>
        <p:nvSpPr>
          <p:cNvPr id="4" name="Tittel 3">
            <a:extLst>
              <a:ext uri="{FF2B5EF4-FFF2-40B4-BE49-F238E27FC236}">
                <a16:creationId xmlns:a16="http://schemas.microsoft.com/office/drawing/2014/main" id="{C41F38F0-4882-4768-EB00-679C768D4668}"/>
              </a:ext>
            </a:extLst>
          </p:cNvPr>
          <p:cNvSpPr>
            <a:spLocks noGrp="1"/>
          </p:cNvSpPr>
          <p:nvPr>
            <p:ph type="title"/>
          </p:nvPr>
        </p:nvSpPr>
        <p:spPr>
          <a:xfrm>
            <a:off x="-1" y="483981"/>
            <a:ext cx="8468127" cy="763200"/>
          </a:xfrm>
        </p:spPr>
        <p:txBody>
          <a:bodyPr anchor="ctr">
            <a:normAutofit/>
          </a:bodyPr>
          <a:lstStyle/>
          <a:p>
            <a:r>
              <a:rPr lang="nb-NO"/>
              <a:t>Hvordan organisere dørbanking?</a:t>
            </a:r>
            <a:endParaRPr lang="nn-NO"/>
          </a:p>
        </p:txBody>
      </p:sp>
    </p:spTree>
    <p:extLst>
      <p:ext uri="{BB962C8B-B14F-4D97-AF65-F5344CB8AC3E}">
        <p14:creationId xmlns:p14="http://schemas.microsoft.com/office/powerpoint/2010/main" val="3328026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679E870F-75C4-7BA7-1440-7513171D03CF}"/>
              </a:ext>
            </a:extLst>
          </p:cNvPr>
          <p:cNvSpPr>
            <a:spLocks noGrp="1"/>
          </p:cNvSpPr>
          <p:nvPr>
            <p:ph type="body" sz="quarter" idx="14"/>
          </p:nvPr>
        </p:nvSpPr>
        <p:spPr/>
        <p:txBody>
          <a:bodyPr/>
          <a:lstStyle/>
          <a:p>
            <a:r>
              <a:rPr lang="nb-NO"/>
              <a:t>Egne manus om dørbanking: mellomvalgsår og intensiv valgkamp</a:t>
            </a:r>
          </a:p>
          <a:p>
            <a:r>
              <a:rPr lang="nb-NO"/>
              <a:t>Organisering gjennom </a:t>
            </a:r>
            <a:r>
              <a:rPr lang="nb-NO" err="1"/>
              <a:t>Zetkin</a:t>
            </a:r>
            <a:r>
              <a:rPr lang="nb-NO"/>
              <a:t> </a:t>
            </a:r>
          </a:p>
          <a:p>
            <a:r>
              <a:rPr lang="nb-NO"/>
              <a:t>Håndbok med tips og triks</a:t>
            </a:r>
          </a:p>
          <a:p>
            <a:r>
              <a:rPr lang="nb-NO"/>
              <a:t>Ansatte på partikontoret</a:t>
            </a:r>
            <a:endParaRPr lang="nn-NO"/>
          </a:p>
        </p:txBody>
      </p:sp>
      <p:sp>
        <p:nvSpPr>
          <p:cNvPr id="4" name="Tittel 3">
            <a:extLst>
              <a:ext uri="{FF2B5EF4-FFF2-40B4-BE49-F238E27FC236}">
                <a16:creationId xmlns:a16="http://schemas.microsoft.com/office/drawing/2014/main" id="{694753CD-CCFA-B163-A5EC-D49009F0A2E1}"/>
              </a:ext>
            </a:extLst>
          </p:cNvPr>
          <p:cNvSpPr>
            <a:spLocks noGrp="1"/>
          </p:cNvSpPr>
          <p:nvPr>
            <p:ph type="title"/>
          </p:nvPr>
        </p:nvSpPr>
        <p:spPr/>
        <p:txBody>
          <a:bodyPr/>
          <a:lstStyle/>
          <a:p>
            <a:r>
              <a:rPr lang="nb-NO"/>
              <a:t>Ressurser om dørbanking</a:t>
            </a:r>
            <a:endParaRPr lang="nn-NO"/>
          </a:p>
        </p:txBody>
      </p:sp>
    </p:spTree>
    <p:extLst>
      <p:ext uri="{BB962C8B-B14F-4D97-AF65-F5344CB8AC3E}">
        <p14:creationId xmlns:p14="http://schemas.microsoft.com/office/powerpoint/2010/main" val="694324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1">
            <a:extLst>
              <a:ext uri="{FF2B5EF4-FFF2-40B4-BE49-F238E27FC236}">
                <a16:creationId xmlns:a16="http://schemas.microsoft.com/office/drawing/2014/main" id="{FA3FFCFA-88AA-9DFE-CECC-F58317514600}"/>
              </a:ext>
            </a:extLst>
          </p:cNvPr>
          <p:cNvSpPr>
            <a:spLocks noGrp="1"/>
          </p:cNvSpPr>
          <p:nvPr>
            <p:ph idx="1"/>
          </p:nvPr>
        </p:nvSpPr>
        <p:spPr/>
        <p:txBody>
          <a:bodyPr/>
          <a:lstStyle/>
          <a:p>
            <a:pPr marL="342900" lvl="0" indent="-342900">
              <a:lnSpc>
                <a:spcPct val="107000"/>
              </a:lnSpc>
              <a:buFont typeface="+mj-lt"/>
              <a:buAutoNum type="arabicPeriod"/>
            </a:pPr>
            <a:r>
              <a:rPr lang="nb-NO" sz="2800" kern="100">
                <a:effectLst/>
                <a:latin typeface="Aptos" panose="020B0004020202020204" pitchFamily="34" charset="0"/>
                <a:ea typeface="Aptos" panose="020B0004020202020204" pitchFamily="34" charset="0"/>
                <a:cs typeface="Times New Roman" panose="02020603050405020304" pitchFamily="18" charset="0"/>
              </a:rPr>
              <a:t>Jeg er med i SV/Jeg stemmer SV fordi: </a:t>
            </a:r>
            <a:endParaRPr lang="nn-NO" sz="1400" kern="10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mj-lt"/>
              <a:buAutoNum type="arabicPeriod"/>
            </a:pPr>
            <a:r>
              <a:rPr lang="nb-NO" sz="2800" kern="100">
                <a:effectLst/>
                <a:latin typeface="Aptos" panose="020B0004020202020204" pitchFamily="34" charset="0"/>
                <a:ea typeface="Aptos" panose="020B0004020202020204" pitchFamily="34" charset="0"/>
                <a:cs typeface="Times New Roman" panose="02020603050405020304" pitchFamily="18" charset="0"/>
              </a:rPr>
              <a:t>Den saken jeg er mest opptatt av nå er: </a:t>
            </a:r>
            <a:endParaRPr lang="nn-NO" sz="1400" kern="10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mj-lt"/>
              <a:buAutoNum type="arabicPeriod"/>
            </a:pPr>
            <a:r>
              <a:rPr lang="nb-NO" sz="2800" kern="100">
                <a:effectLst/>
                <a:latin typeface="Aptos" panose="020B0004020202020204" pitchFamily="34" charset="0"/>
                <a:ea typeface="Aptos" panose="020B0004020202020204" pitchFamily="34" charset="0"/>
                <a:cs typeface="Times New Roman" panose="02020603050405020304" pitchFamily="18" charset="0"/>
              </a:rPr>
              <a:t>Hvis SV vinner valget hadde dette påvirket meg og de rundt meg på følgende måte: </a:t>
            </a:r>
            <a:endParaRPr lang="nn-NO" sz="1400" kern="10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nb-NO" sz="2800" kern="100">
                <a:effectLst/>
                <a:latin typeface="Aptos" panose="020B0004020202020204" pitchFamily="34" charset="0"/>
                <a:ea typeface="Aptos" panose="020B0004020202020204" pitchFamily="34" charset="0"/>
                <a:cs typeface="Times New Roman" panose="02020603050405020304" pitchFamily="18" charset="0"/>
              </a:rPr>
              <a:t>Hvis høyresiden vinner vil dette påvirke meg og de rundt meg negativt på følgende måte: </a:t>
            </a:r>
          </a:p>
          <a:p>
            <a:endParaRPr lang="nn-NO"/>
          </a:p>
        </p:txBody>
      </p:sp>
      <p:sp>
        <p:nvSpPr>
          <p:cNvPr id="3" name="Tittel 2">
            <a:extLst>
              <a:ext uri="{FF2B5EF4-FFF2-40B4-BE49-F238E27FC236}">
                <a16:creationId xmlns:a16="http://schemas.microsoft.com/office/drawing/2014/main" id="{A7718A2D-7272-60A3-C9A3-588A47D94982}"/>
              </a:ext>
            </a:extLst>
          </p:cNvPr>
          <p:cNvSpPr>
            <a:spLocks noGrp="1"/>
          </p:cNvSpPr>
          <p:nvPr>
            <p:ph type="title"/>
          </p:nvPr>
        </p:nvSpPr>
        <p:spPr/>
        <p:txBody>
          <a:bodyPr/>
          <a:lstStyle/>
          <a:p>
            <a:r>
              <a:rPr lang="nb-NO"/>
              <a:t>Øvelse: Jeg er med i SV fordi</a:t>
            </a:r>
            <a:endParaRPr lang="nn-NO"/>
          </a:p>
        </p:txBody>
      </p:sp>
    </p:spTree>
    <p:extLst>
      <p:ext uri="{BB962C8B-B14F-4D97-AF65-F5344CB8AC3E}">
        <p14:creationId xmlns:p14="http://schemas.microsoft.com/office/powerpoint/2010/main" val="14661040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1">
            <a:extLst>
              <a:ext uri="{FF2B5EF4-FFF2-40B4-BE49-F238E27FC236}">
                <a16:creationId xmlns:a16="http://schemas.microsoft.com/office/drawing/2014/main" id="{315DE5AB-FD2A-73D9-26DF-E543A5E9E242}"/>
              </a:ext>
            </a:extLst>
          </p:cNvPr>
          <p:cNvSpPr>
            <a:spLocks noGrp="1"/>
          </p:cNvSpPr>
          <p:nvPr>
            <p:ph sz="half" idx="1"/>
          </p:nvPr>
        </p:nvSpPr>
        <p:spPr>
          <a:xfrm>
            <a:off x="277793" y="1782502"/>
            <a:ext cx="5458708" cy="4734046"/>
          </a:xfrm>
        </p:spPr>
        <p:txBody>
          <a:bodyPr vert="horz" lIns="0" tIns="0" rIns="0" bIns="0" rtlCol="0" anchor="t">
            <a:normAutofit fontScale="85000" lnSpcReduction="20000"/>
          </a:bodyPr>
          <a:lstStyle/>
          <a:p>
            <a:pPr marL="0" indent="0">
              <a:buNone/>
            </a:pPr>
            <a:r>
              <a:rPr lang="en-US" b="1" err="1"/>
              <a:t>Bytt</a:t>
            </a:r>
            <a:r>
              <a:rPr lang="en-US" b="1"/>
              <a:t> </a:t>
            </a:r>
            <a:r>
              <a:rPr lang="en-US" b="1" err="1"/>
              <a:t>på</a:t>
            </a:r>
            <a:r>
              <a:rPr lang="en-US" b="1"/>
              <a:t> </a:t>
            </a:r>
            <a:r>
              <a:rPr lang="en-US" b="1" err="1"/>
              <a:t>rollene</a:t>
            </a:r>
            <a:r>
              <a:rPr lang="en-US" b="1"/>
              <a:t>:</a:t>
            </a:r>
          </a:p>
          <a:p>
            <a:pPr marL="514350" indent="-514350">
              <a:lnSpc>
                <a:spcPct val="120000"/>
              </a:lnSpc>
              <a:buAutoNum type="arabicParenR"/>
            </a:pPr>
            <a:r>
              <a:rPr lang="en-US">
                <a:latin typeface="Arial"/>
                <a:cs typeface="Arial"/>
              </a:rPr>
              <a:t>Banker </a:t>
            </a:r>
            <a:r>
              <a:rPr lang="en-US" err="1">
                <a:latin typeface="Arial"/>
                <a:cs typeface="Arial"/>
              </a:rPr>
              <a:t>på</a:t>
            </a:r>
            <a:r>
              <a:rPr lang="en-US">
                <a:latin typeface="Arial"/>
                <a:cs typeface="Arial"/>
              </a:rPr>
              <a:t> </a:t>
            </a:r>
            <a:r>
              <a:rPr lang="en-US" err="1">
                <a:latin typeface="Arial"/>
                <a:cs typeface="Arial"/>
              </a:rPr>
              <a:t>dør</a:t>
            </a:r>
            <a:r>
              <a:rPr lang="en-US">
                <a:latin typeface="Arial"/>
                <a:cs typeface="Arial"/>
              </a:rPr>
              <a:t> </a:t>
            </a:r>
            <a:r>
              <a:rPr lang="en-US" err="1">
                <a:latin typeface="Arial"/>
                <a:cs typeface="Arial"/>
              </a:rPr>
              <a:t>fra</a:t>
            </a:r>
            <a:r>
              <a:rPr lang="en-US">
                <a:latin typeface="Arial"/>
                <a:cs typeface="Arial"/>
              </a:rPr>
              <a:t> SV</a:t>
            </a:r>
          </a:p>
          <a:p>
            <a:pPr marL="514350" indent="-514350">
              <a:lnSpc>
                <a:spcPct val="120000"/>
              </a:lnSpc>
              <a:buAutoNum type="arabicParenR"/>
            </a:pPr>
            <a:r>
              <a:rPr lang="en-US" err="1">
                <a:latin typeface="Arial"/>
                <a:cs typeface="Arial"/>
              </a:rPr>
              <a:t>Åpner</a:t>
            </a:r>
            <a:r>
              <a:rPr lang="en-US">
                <a:latin typeface="Arial"/>
                <a:cs typeface="Arial"/>
              </a:rPr>
              <a:t> </a:t>
            </a:r>
            <a:r>
              <a:rPr lang="en-US" err="1">
                <a:latin typeface="Arial"/>
                <a:cs typeface="Arial"/>
              </a:rPr>
              <a:t>dør</a:t>
            </a:r>
            <a:r>
              <a:rPr lang="en-US">
                <a:latin typeface="Arial"/>
                <a:cs typeface="Arial"/>
              </a:rPr>
              <a:t>:</a:t>
            </a:r>
          </a:p>
          <a:p>
            <a:pPr marL="251460" indent="-251460">
              <a:lnSpc>
                <a:spcPct val="120000"/>
              </a:lnSpc>
              <a:buFontTx/>
              <a:buChar char="-"/>
            </a:pPr>
            <a:r>
              <a:rPr lang="en-US">
                <a:latin typeface="Arial"/>
                <a:cs typeface="Arial"/>
              </a:rPr>
              <a:t>Har </a:t>
            </a:r>
            <a:r>
              <a:rPr lang="en-US" err="1">
                <a:latin typeface="Arial"/>
                <a:cs typeface="Arial"/>
              </a:rPr>
              <a:t>ikke</a:t>
            </a:r>
            <a:r>
              <a:rPr lang="en-US">
                <a:latin typeface="Arial"/>
                <a:cs typeface="Arial"/>
              </a:rPr>
              <a:t> </a:t>
            </a:r>
            <a:r>
              <a:rPr lang="en-US" err="1">
                <a:latin typeface="Arial"/>
                <a:cs typeface="Arial"/>
              </a:rPr>
              <a:t>tid</a:t>
            </a:r>
            <a:r>
              <a:rPr lang="en-US">
                <a:latin typeface="Arial"/>
                <a:cs typeface="Arial"/>
              </a:rPr>
              <a:t> </a:t>
            </a:r>
            <a:r>
              <a:rPr lang="en-US" err="1">
                <a:latin typeface="Arial"/>
                <a:cs typeface="Arial"/>
              </a:rPr>
              <a:t>til</a:t>
            </a:r>
            <a:r>
              <a:rPr lang="en-US">
                <a:latin typeface="Arial"/>
                <a:cs typeface="Arial"/>
              </a:rPr>
              <a:t> å prate</a:t>
            </a:r>
          </a:p>
          <a:p>
            <a:pPr marL="251460" indent="-251460">
              <a:lnSpc>
                <a:spcPct val="120000"/>
              </a:lnSpc>
              <a:buFontTx/>
              <a:buChar char="-"/>
            </a:pPr>
            <a:r>
              <a:rPr lang="en-US">
                <a:latin typeface="Arial"/>
                <a:cs typeface="Arial"/>
              </a:rPr>
              <a:t>Er </a:t>
            </a:r>
            <a:r>
              <a:rPr lang="en-US" err="1">
                <a:latin typeface="Arial"/>
                <a:cs typeface="Arial"/>
              </a:rPr>
              <a:t>litt</a:t>
            </a:r>
            <a:r>
              <a:rPr lang="en-US">
                <a:latin typeface="Arial"/>
                <a:cs typeface="Arial"/>
              </a:rPr>
              <a:t> </a:t>
            </a:r>
            <a:r>
              <a:rPr lang="en-US" err="1">
                <a:latin typeface="Arial"/>
                <a:cs typeface="Arial"/>
              </a:rPr>
              <a:t>nysgjerrig</a:t>
            </a:r>
            <a:r>
              <a:rPr lang="en-US">
                <a:latin typeface="Arial"/>
                <a:cs typeface="Arial"/>
              </a:rPr>
              <a:t> </a:t>
            </a:r>
            <a:r>
              <a:rPr lang="en-US" err="1">
                <a:latin typeface="Arial"/>
                <a:cs typeface="Arial"/>
              </a:rPr>
              <a:t>på</a:t>
            </a:r>
            <a:r>
              <a:rPr lang="en-US">
                <a:latin typeface="Arial"/>
                <a:cs typeface="Arial"/>
              </a:rPr>
              <a:t> SV, men </a:t>
            </a:r>
            <a:r>
              <a:rPr lang="en-US" err="1">
                <a:latin typeface="Arial"/>
                <a:cs typeface="Arial"/>
              </a:rPr>
              <a:t>har</a:t>
            </a:r>
            <a:r>
              <a:rPr lang="en-US">
                <a:latin typeface="Arial"/>
                <a:cs typeface="Arial"/>
              </a:rPr>
              <a:t> </a:t>
            </a:r>
            <a:r>
              <a:rPr lang="en-US" err="1">
                <a:latin typeface="Arial"/>
                <a:cs typeface="Arial"/>
              </a:rPr>
              <a:t>stemt</a:t>
            </a:r>
            <a:r>
              <a:rPr lang="en-US">
                <a:latin typeface="Arial"/>
                <a:cs typeface="Arial"/>
              </a:rPr>
              <a:t> </a:t>
            </a:r>
            <a:r>
              <a:rPr lang="en-US" err="1">
                <a:latin typeface="Arial"/>
                <a:cs typeface="Arial"/>
              </a:rPr>
              <a:t>noe</a:t>
            </a:r>
            <a:r>
              <a:rPr lang="en-US">
                <a:latin typeface="Arial"/>
                <a:cs typeface="Arial"/>
              </a:rPr>
              <a:t> </a:t>
            </a:r>
            <a:r>
              <a:rPr lang="en-US" err="1">
                <a:latin typeface="Arial"/>
                <a:cs typeface="Arial"/>
              </a:rPr>
              <a:t>annet</a:t>
            </a:r>
            <a:r>
              <a:rPr lang="en-US">
                <a:latin typeface="Arial"/>
                <a:cs typeface="Arial"/>
              </a:rPr>
              <a:t> </a:t>
            </a:r>
            <a:r>
              <a:rPr lang="en-US" err="1">
                <a:latin typeface="Arial"/>
                <a:cs typeface="Arial"/>
              </a:rPr>
              <a:t>tidligere</a:t>
            </a:r>
            <a:r>
              <a:rPr lang="en-US">
                <a:latin typeface="Arial"/>
                <a:cs typeface="Arial"/>
              </a:rPr>
              <a:t>…</a:t>
            </a:r>
          </a:p>
          <a:p>
            <a:pPr marL="251460" indent="-251460">
              <a:lnSpc>
                <a:spcPct val="120000"/>
              </a:lnSpc>
              <a:buFontTx/>
              <a:buChar char="-"/>
            </a:pPr>
            <a:r>
              <a:rPr lang="en-US">
                <a:latin typeface="Arial"/>
                <a:cs typeface="Arial"/>
              </a:rPr>
              <a:t>Lurer </a:t>
            </a:r>
            <a:r>
              <a:rPr lang="en-US" err="1">
                <a:latin typeface="Arial"/>
                <a:cs typeface="Arial"/>
              </a:rPr>
              <a:t>på</a:t>
            </a:r>
            <a:r>
              <a:rPr lang="en-US">
                <a:latin typeface="Arial"/>
                <a:cs typeface="Arial"/>
              </a:rPr>
              <a:t> </a:t>
            </a:r>
            <a:r>
              <a:rPr lang="en-US" err="1">
                <a:latin typeface="Arial"/>
                <a:cs typeface="Arial"/>
              </a:rPr>
              <a:t>hvorfor</a:t>
            </a:r>
            <a:r>
              <a:rPr lang="en-US">
                <a:latin typeface="Arial"/>
                <a:cs typeface="Arial"/>
              </a:rPr>
              <a:t> de </a:t>
            </a:r>
            <a:r>
              <a:rPr lang="en-US" err="1">
                <a:latin typeface="Arial"/>
                <a:cs typeface="Arial"/>
              </a:rPr>
              <a:t>skal</a:t>
            </a:r>
            <a:r>
              <a:rPr lang="en-US">
                <a:latin typeface="Arial"/>
                <a:cs typeface="Arial"/>
              </a:rPr>
              <a:t> </a:t>
            </a:r>
            <a:r>
              <a:rPr lang="en-US" err="1">
                <a:latin typeface="Arial"/>
                <a:cs typeface="Arial"/>
              </a:rPr>
              <a:t>stemme</a:t>
            </a:r>
            <a:r>
              <a:rPr lang="en-US">
                <a:latin typeface="Arial"/>
                <a:cs typeface="Arial"/>
              </a:rPr>
              <a:t> SV</a:t>
            </a:r>
          </a:p>
          <a:p>
            <a:pPr marL="251460" indent="-251460">
              <a:lnSpc>
                <a:spcPct val="120000"/>
              </a:lnSpc>
              <a:buFontTx/>
              <a:buChar char="-"/>
            </a:pPr>
            <a:r>
              <a:rPr lang="en-US">
                <a:latin typeface="Arial"/>
                <a:cs typeface="Arial"/>
              </a:rPr>
              <a:t>Har </a:t>
            </a:r>
            <a:r>
              <a:rPr lang="en-US" err="1">
                <a:latin typeface="Arial"/>
                <a:cs typeface="Arial"/>
              </a:rPr>
              <a:t>praktiske</a:t>
            </a:r>
            <a:r>
              <a:rPr lang="en-US">
                <a:latin typeface="Arial"/>
                <a:cs typeface="Arial"/>
              </a:rPr>
              <a:t> </a:t>
            </a:r>
            <a:r>
              <a:rPr lang="en-US" err="1">
                <a:latin typeface="Arial"/>
                <a:cs typeface="Arial"/>
              </a:rPr>
              <a:t>spørsmål</a:t>
            </a:r>
            <a:r>
              <a:rPr lang="en-US">
                <a:latin typeface="Arial"/>
                <a:cs typeface="Arial"/>
              </a:rPr>
              <a:t> </a:t>
            </a:r>
            <a:r>
              <a:rPr lang="en-US" err="1">
                <a:latin typeface="Arial"/>
                <a:cs typeface="Arial"/>
              </a:rPr>
              <a:t>rundt</a:t>
            </a:r>
            <a:r>
              <a:rPr lang="en-US">
                <a:latin typeface="Arial"/>
                <a:cs typeface="Arial"/>
              </a:rPr>
              <a:t> </a:t>
            </a:r>
            <a:r>
              <a:rPr lang="en-US" err="1">
                <a:latin typeface="Arial"/>
                <a:cs typeface="Arial"/>
              </a:rPr>
              <a:t>valget</a:t>
            </a:r>
            <a:endParaRPr lang="en-US">
              <a:latin typeface="Arial"/>
              <a:cs typeface="Arial"/>
            </a:endParaRPr>
          </a:p>
          <a:p>
            <a:pPr marL="251460" indent="-251460">
              <a:lnSpc>
                <a:spcPct val="120000"/>
              </a:lnSpc>
              <a:buFontTx/>
              <a:buChar char="-"/>
            </a:pPr>
            <a:r>
              <a:rPr lang="en-US"/>
              <a:t>Mer?</a:t>
            </a:r>
          </a:p>
        </p:txBody>
      </p:sp>
      <p:pic>
        <p:nvPicPr>
          <p:cNvPr id="10" name="Plassholder for bilde 9" descr="Et bilde som inneholder konstruksjon, Ytterdør, Dørhåndtak, armatur&#10;&#10;KI-generert innhold kan være feil.">
            <a:extLst>
              <a:ext uri="{FF2B5EF4-FFF2-40B4-BE49-F238E27FC236}">
                <a16:creationId xmlns:a16="http://schemas.microsoft.com/office/drawing/2014/main" id="{BF4170D9-5035-DCF1-E996-2CE4372ABE26}"/>
              </a:ext>
            </a:extLst>
          </p:cNvPr>
          <p:cNvPicPr>
            <a:picLocks noGrp="1" noChangeAspect="1"/>
          </p:cNvPicPr>
          <p:nvPr>
            <p:ph sz="half" idx="10"/>
          </p:nvPr>
        </p:nvPicPr>
        <p:blipFill>
          <a:blip r:embed="rId3">
            <a:extLst>
              <a:ext uri="{28A0092B-C50C-407E-A947-70E740481C1C}">
                <a14:useLocalDpi xmlns:a14="http://schemas.microsoft.com/office/drawing/2010/main" val="0"/>
              </a:ext>
            </a:extLst>
          </a:blip>
          <a:stretch>
            <a:fillRect/>
          </a:stretch>
        </p:blipFill>
        <p:spPr>
          <a:xfrm>
            <a:off x="7412761" y="1782502"/>
            <a:ext cx="3550534" cy="4734046"/>
          </a:xfrm>
          <a:noFill/>
        </p:spPr>
      </p:pic>
      <p:sp>
        <p:nvSpPr>
          <p:cNvPr id="4" name="Tittel 3">
            <a:extLst>
              <a:ext uri="{FF2B5EF4-FFF2-40B4-BE49-F238E27FC236}">
                <a16:creationId xmlns:a16="http://schemas.microsoft.com/office/drawing/2014/main" id="{CF2094A3-F519-3DB4-F99E-050B5F9E4825}"/>
              </a:ext>
            </a:extLst>
          </p:cNvPr>
          <p:cNvSpPr>
            <a:spLocks noGrp="1"/>
          </p:cNvSpPr>
          <p:nvPr>
            <p:ph type="title"/>
          </p:nvPr>
        </p:nvSpPr>
        <p:spPr>
          <a:xfrm>
            <a:off x="-1" y="483981"/>
            <a:ext cx="8468127" cy="763200"/>
          </a:xfrm>
        </p:spPr>
        <p:txBody>
          <a:bodyPr anchor="ctr">
            <a:normAutofit/>
          </a:bodyPr>
          <a:lstStyle/>
          <a:p>
            <a:r>
              <a:rPr lang="nb-NO" sz="3500"/>
              <a:t>Øvelse: Knock </a:t>
            </a:r>
            <a:r>
              <a:rPr lang="nb-NO" sz="3500" err="1"/>
              <a:t>knock</a:t>
            </a:r>
            <a:r>
              <a:rPr lang="nb-NO" sz="3500"/>
              <a:t>, </a:t>
            </a:r>
            <a:r>
              <a:rPr lang="nb-NO" sz="3500" err="1"/>
              <a:t>who’s</a:t>
            </a:r>
            <a:r>
              <a:rPr lang="nb-NO" sz="3500"/>
              <a:t> </a:t>
            </a:r>
            <a:r>
              <a:rPr lang="nb-NO" sz="3500" err="1"/>
              <a:t>there</a:t>
            </a:r>
            <a:r>
              <a:rPr lang="nb-NO" sz="3500"/>
              <a:t>?</a:t>
            </a:r>
            <a:endParaRPr lang="nn-NO" sz="3500"/>
          </a:p>
        </p:txBody>
      </p:sp>
    </p:spTree>
    <p:extLst>
      <p:ext uri="{BB962C8B-B14F-4D97-AF65-F5344CB8AC3E}">
        <p14:creationId xmlns:p14="http://schemas.microsoft.com/office/powerpoint/2010/main" val="3635369650"/>
      </p:ext>
    </p:extLst>
  </p:cSld>
  <p:clrMapOvr>
    <a:masterClrMapping/>
  </p:clrMapOvr>
</p:sld>
</file>

<file path=ppt/theme/theme1.xml><?xml version="1.0" encoding="utf-8"?>
<a:theme xmlns:a="http://schemas.openxmlformats.org/drawingml/2006/main" name="Profil2020">
  <a:themeElements>
    <a:clrScheme name="Profil2020">
      <a:dk1>
        <a:srgbClr val="440C1A"/>
      </a:dk1>
      <a:lt1>
        <a:srgbClr val="F2EBDD"/>
      </a:lt1>
      <a:dk2>
        <a:srgbClr val="243324"/>
      </a:dk2>
      <a:lt2>
        <a:srgbClr val="EFEFEF"/>
      </a:lt2>
      <a:accent1>
        <a:srgbClr val="EA4040"/>
      </a:accent1>
      <a:accent2>
        <a:srgbClr val="539760"/>
      </a:accent2>
      <a:accent3>
        <a:srgbClr val="C9EF3F"/>
      </a:accent3>
      <a:accent4>
        <a:srgbClr val="C1D8B2"/>
      </a:accent4>
      <a:accent5>
        <a:srgbClr val="FAA071"/>
      </a:accent5>
      <a:accent6>
        <a:srgbClr val="FFCEB8"/>
      </a:accent6>
      <a:hlink>
        <a:srgbClr val="0000FF"/>
      </a:hlink>
      <a:folHlink>
        <a:srgbClr val="54073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bokmål 2020" id="{54D2E668-688B-584A-8EAF-1177FB36B986}" vid="{FA47A38B-7362-0043-B1C1-1F4852960D65}"/>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acbe4c6-3533-4d0a-bf4e-4a7241bf3ad3">
      <Terms xmlns="http://schemas.microsoft.com/office/infopath/2007/PartnerControls"/>
    </lcf76f155ced4ddcb4097134ff3c332f>
    <TaxCatchAll xmlns="756fdda2-5d50-4e89-850a-a89271ab24f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50AC9F3924FA47439C2614242EF3C70A" ma:contentTypeVersion="15" ma:contentTypeDescription="Opprett et nytt dokument." ma:contentTypeScope="" ma:versionID="5dbaa1bedfc9f288aec99590c5e7e8fd">
  <xsd:schema xmlns:xsd="http://www.w3.org/2001/XMLSchema" xmlns:xs="http://www.w3.org/2001/XMLSchema" xmlns:p="http://schemas.microsoft.com/office/2006/metadata/properties" xmlns:ns2="1acbe4c6-3533-4d0a-bf4e-4a7241bf3ad3" xmlns:ns3="756fdda2-5d50-4e89-850a-a89271ab24f9" targetNamespace="http://schemas.microsoft.com/office/2006/metadata/properties" ma:root="true" ma:fieldsID="aece82d42a39a784a8a22376eca41455" ns2:_="" ns3:_="">
    <xsd:import namespace="1acbe4c6-3533-4d0a-bf4e-4a7241bf3ad3"/>
    <xsd:import namespace="756fdda2-5d50-4e89-850a-a89271ab24f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2:lcf76f155ced4ddcb4097134ff3c332f" minOccurs="0"/>
                <xsd:element ref="ns3:TaxCatchAll"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cbe4c6-3533-4d0a-bf4e-4a7241bf3a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lcf76f155ced4ddcb4097134ff3c332f" ma:index="20" nillable="true" ma:taxonomy="true" ma:internalName="lcf76f155ced4ddcb4097134ff3c332f" ma:taxonomyFieldName="MediaServiceImageTags" ma:displayName="Bildemerkelapper" ma:readOnly="false" ma:fieldId="{5cf76f15-5ced-4ddc-b409-7134ff3c332f}" ma:taxonomyMulti="true" ma:sspId="1aa3fc71-8fd2-4950-b099-d377c1fac223"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56fdda2-5d50-4e89-850a-a89271ab24f9"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ingsdetaljer" ma:internalName="SharedWithDetails" ma:readOnly="true">
      <xsd:simpleType>
        <xsd:restriction base="dms:Note">
          <xsd:maxLength value="255"/>
        </xsd:restriction>
      </xsd:simpleType>
    </xsd:element>
    <xsd:element name="TaxCatchAll" ma:index="21" nillable="true" ma:displayName="Taxonomy Catch All Column" ma:hidden="true" ma:list="{7f892073-ff4c-4031-88db-6a58b65d80b8}" ma:internalName="TaxCatchAll" ma:showField="CatchAllData" ma:web="756fdda2-5d50-4e89-850a-a89271ab24f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2B664CA-7660-474C-9172-EC3FDCFC882A}">
  <ds:schemaRefs>
    <ds:schemaRef ds:uri="1acbe4c6-3533-4d0a-bf4e-4a7241bf3ad3"/>
    <ds:schemaRef ds:uri="756fdda2-5d50-4e89-850a-a89271ab24f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770404E0-BEEC-44EC-AFA5-5B2715162BD3}">
  <ds:schemaRefs>
    <ds:schemaRef ds:uri="http://schemas.microsoft.com/sharepoint/v3/contenttype/forms"/>
  </ds:schemaRefs>
</ds:datastoreItem>
</file>

<file path=customXml/itemProps3.xml><?xml version="1.0" encoding="utf-8"?>
<ds:datastoreItem xmlns:ds="http://schemas.openxmlformats.org/officeDocument/2006/customXml" ds:itemID="{256E89C3-9144-4455-A55F-4FC0F61C26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acbe4c6-3533-4d0a-bf4e-4a7241bf3ad3"/>
    <ds:schemaRef ds:uri="756fdda2-5d50-4e89-850a-a89271ab24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PowerPoint BM</Template>
  <Application>Microsoft Office PowerPoint</Application>
  <PresentationFormat>Eigendefinert</PresentationFormat>
  <Slides>10</Slides>
  <Notes>8</Notes>
  <HiddenSlides>0</HiddenSlides>
  <ScaleCrop>false</ScaleCrop>
  <HeadingPairs>
    <vt:vector size="4" baseType="variant">
      <vt:variant>
        <vt:lpstr>Tema</vt:lpstr>
      </vt:variant>
      <vt:variant>
        <vt:i4>1</vt:i4>
      </vt:variant>
      <vt:variant>
        <vt:lpstr>Lysbilettitlar</vt:lpstr>
      </vt:variant>
      <vt:variant>
        <vt:i4>10</vt:i4>
      </vt:variant>
    </vt:vector>
  </HeadingPairs>
  <TitlesOfParts>
    <vt:vector size="11" baseType="lpstr">
      <vt:lpstr>Profil2020</vt:lpstr>
      <vt:lpstr>Velgerkontakt ved dørbanking -Vi skal ut og snakke med folk! </vt:lpstr>
      <vt:lpstr>Vi må snakke med folk der de er</vt:lpstr>
      <vt:lpstr>Vi skal ut og snakke med folk</vt:lpstr>
      <vt:lpstr>Budskap ved dørbanking</vt:lpstr>
      <vt:lpstr>Hvor går vi?</vt:lpstr>
      <vt:lpstr>Hvordan organisere dørbanking?</vt:lpstr>
      <vt:lpstr>Ressurser om dørbanking</vt:lpstr>
      <vt:lpstr>Øvelse: Jeg er med i SV fordi</vt:lpstr>
      <vt:lpstr>Øvelse: Knock knock, who’s there?</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Stine Solvoll Navarsete</dc:creator>
  <cp:revision>31</cp:revision>
  <cp:lastPrinted>2020-10-10T15:07:10Z</cp:lastPrinted>
  <dcterms:created xsi:type="dcterms:W3CDTF">2025-02-27T09:23:33Z</dcterms:created>
  <dcterms:modified xsi:type="dcterms:W3CDTF">2025-03-20T11:50:24Z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0x01010050AC9F3924FA47439C2614242EF3C70A</vt:lpwstr>
  </property>
  <property fmtid="{D5CDD505-2E9C-101B-9397-08002B2CF9AE}" pid="3" name="MediaServiceImageTags">
    <vt:lpwstr/>
  </property>
</Properties>
</file>